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8" r:id="rId5"/>
    <p:sldId id="259" r:id="rId6"/>
    <p:sldId id="274" r:id="rId7"/>
    <p:sldId id="263" r:id="rId8"/>
    <p:sldId id="275" r:id="rId9"/>
    <p:sldId id="276" r:id="rId10"/>
    <p:sldId id="277" r:id="rId11"/>
    <p:sldId id="264" r:id="rId12"/>
    <p:sldId id="266" r:id="rId13"/>
    <p:sldId id="267" r:id="rId14"/>
    <p:sldId id="269" r:id="rId15"/>
    <p:sldId id="270" r:id="rId16"/>
    <p:sldId id="271" r:id="rId17"/>
    <p:sldId id="272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11F9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67" autoAdjust="0"/>
    <p:restoredTop sz="94660"/>
  </p:normalViewPr>
  <p:slideViewPr>
    <p:cSldViewPr>
      <p:cViewPr>
        <p:scale>
          <a:sx n="80" d="100"/>
          <a:sy n="80" d="100"/>
        </p:scale>
        <p:origin x="-10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36E7-CE5E-4BB9-BC20-802C8BE93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AC9F-04F8-4011-B399-C080AA6BF3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1445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36E7-CE5E-4BB9-BC20-802C8BE93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AC9F-04F8-4011-B399-C080AA6BF3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8104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36E7-CE5E-4BB9-BC20-802C8BE93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AC9F-04F8-4011-B399-C080AA6BF3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3634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36E7-CE5E-4BB9-BC20-802C8BE93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AC9F-04F8-4011-B399-C080AA6BF3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95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36E7-CE5E-4BB9-BC20-802C8BE93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AC9F-04F8-4011-B399-C080AA6BF3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628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36E7-CE5E-4BB9-BC20-802C8BE93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AC9F-04F8-4011-B399-C080AA6BF3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22060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36E7-CE5E-4BB9-BC20-802C8BE93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AC9F-04F8-4011-B399-C080AA6BF3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8948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36E7-CE5E-4BB9-BC20-802C8BE93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AC9F-04F8-4011-B399-C080AA6BF3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726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36E7-CE5E-4BB9-BC20-802C8BE93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AC9F-04F8-4011-B399-C080AA6BF3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30177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36E7-CE5E-4BB9-BC20-802C8BE93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AC9F-04F8-4011-B399-C080AA6BF3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44493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36E7-CE5E-4BB9-BC20-802C8BE93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AC9F-04F8-4011-B399-C080AA6BF3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39256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36E7-CE5E-4BB9-BC20-802C8BE93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AC9F-04F8-4011-B399-C080AA6BF3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07942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36E7-CE5E-4BB9-BC20-802C8BE93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AC9F-04F8-4011-B399-C080AA6BF3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26444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36E7-CE5E-4BB9-BC20-802C8BE93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AC9F-04F8-4011-B399-C080AA6BF3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82473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36E7-CE5E-4BB9-BC20-802C8BE93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AC9F-04F8-4011-B399-C080AA6BF3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04708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36E7-CE5E-4BB9-BC20-802C8BE93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AC9F-04F8-4011-B399-C080AA6BF3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17739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36E7-CE5E-4BB9-BC20-802C8BE93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AC9F-04F8-4011-B399-C080AA6BF3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4783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36E7-CE5E-4BB9-BC20-802C8BE93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AC9F-04F8-4011-B399-C080AA6BF3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132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36E7-CE5E-4BB9-BC20-802C8BE93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AC9F-04F8-4011-B399-C080AA6BF3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96988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36E7-CE5E-4BB9-BC20-802C8BE93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AC9F-04F8-4011-B399-C080AA6BF3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32204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36E7-CE5E-4BB9-BC20-802C8BE93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AC9F-04F8-4011-B399-C080AA6BF3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57676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36E7-CE5E-4BB9-BC20-802C8BE93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AC9F-04F8-4011-B399-C080AA6BF3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06458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A22-99E5-420C-90FB-A82CB3E693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27F0F-6720-4CA8-BFDF-6A22D2B1EC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42818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A22-99E5-420C-90FB-A82CB3E693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27F0F-6720-4CA8-BFDF-6A22D2B1EC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88509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A22-99E5-420C-90FB-A82CB3E693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27F0F-6720-4CA8-BFDF-6A22D2B1EC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37670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A22-99E5-420C-90FB-A82CB3E693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27F0F-6720-4CA8-BFDF-6A22D2B1EC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98570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A22-99E5-420C-90FB-A82CB3E693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27F0F-6720-4CA8-BFDF-6A22D2B1EC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23711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A22-99E5-420C-90FB-A82CB3E693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27F0F-6720-4CA8-BFDF-6A22D2B1EC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785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A22-99E5-420C-90FB-A82CB3E693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27F0F-6720-4CA8-BFDF-6A22D2B1EC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73242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A22-99E5-420C-90FB-A82CB3E693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27F0F-6720-4CA8-BFDF-6A22D2B1EC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91196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A22-99E5-420C-90FB-A82CB3E693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27F0F-6720-4CA8-BFDF-6A22D2B1EC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05431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A22-99E5-420C-90FB-A82CB3E693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27F0F-6720-4CA8-BFDF-6A22D2B1EC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249884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A22-99E5-420C-90FB-A82CB3E693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27F0F-6720-4CA8-BFDF-6A22D2B1EC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0671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C36E7-CE5E-4BB9-BC20-802C8BE93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3AC9F-04F8-4011-B399-C080AA6BF3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228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C36E7-CE5E-4BB9-BC20-802C8BE93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3AC9F-04F8-4011-B399-C080AA6BF3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261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C2A22-99E5-420C-90FB-A82CB3E693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27F0F-6720-4CA8-BFDF-6A22D2B1EC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9721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9400" y="228600"/>
            <a:ext cx="3352800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4400" kern="0" dirty="0" err="1" smtClean="0">
                <a:solidFill>
                  <a:srgbClr val="000000">
                    <a:lumMod val="75000"/>
                    <a:lumOff val="25000"/>
                  </a:srgbClr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4400" kern="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kern="0" dirty="0" err="1" smtClean="0">
                <a:solidFill>
                  <a:srgbClr val="000000">
                    <a:lumMod val="75000"/>
                    <a:lumOff val="25000"/>
                  </a:srgbClr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4400" kern="0" dirty="0" smtClean="0">
              <a:solidFill>
                <a:srgbClr val="000000">
                  <a:lumMod val="75000"/>
                  <a:lumOff val="25000"/>
                </a:srgb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file-20171025-25516-g7rty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599" y="1142999"/>
            <a:ext cx="5867401" cy="421996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32861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33800"/>
            <a:ext cx="8153400" cy="990600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55000" lnSpcReduction="20000"/>
          </a:bodyPr>
          <a:lstStyle/>
          <a:p>
            <a:pPr algn="l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সন্নিবেশ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বর্তনীতে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তড়িত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উপকরণগুলো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এমনভাবে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সাজানো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যে,প্রতেকটির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প্রান্তগুলো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সাধারন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অপরপ্রান্তগুলো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সংযুক্ত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সন্নিবেশ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533400"/>
            <a:ext cx="3886200" cy="2895600"/>
          </a:xfrm>
          <a:prstGeom prst="rect">
            <a:avLst/>
          </a:prstGeom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533400"/>
            <a:ext cx="3962400" cy="2895600"/>
          </a:xfrm>
          <a:prstGeom prst="rect">
            <a:avLst/>
          </a:prstGeom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TextBox 4"/>
          <p:cNvSpPr txBox="1"/>
          <p:nvPr/>
        </p:nvSpPr>
        <p:spPr>
          <a:xfrm>
            <a:off x="1219200" y="5029200"/>
            <a:ext cx="36576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তুল্য</a:t>
            </a:r>
            <a:r>
              <a:rPr lang="en-US" dirty="0" smtClean="0"/>
              <a:t> </a:t>
            </a:r>
            <a:r>
              <a:rPr lang="en-US" dirty="0" err="1" smtClean="0"/>
              <a:t>রোধ</a:t>
            </a:r>
            <a:r>
              <a:rPr lang="en-US" dirty="0" smtClean="0"/>
              <a:t> 1/R = 1/R</a:t>
            </a:r>
            <a:r>
              <a:rPr lang="en-US" sz="1100" dirty="0" smtClean="0"/>
              <a:t>1</a:t>
            </a:r>
            <a:r>
              <a:rPr lang="en-US" dirty="0" smtClean="0"/>
              <a:t> + 1/R</a:t>
            </a:r>
            <a:r>
              <a:rPr lang="en-US" sz="1100" dirty="0" smtClean="0"/>
              <a:t>2</a:t>
            </a:r>
            <a:r>
              <a:rPr lang="en-US" dirty="0" smtClean="0"/>
              <a:t> + 1/R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596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762000"/>
            <a:ext cx="7315200" cy="3733800"/>
          </a:xfrm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TextBox 4"/>
          <p:cNvSpPr txBox="1"/>
          <p:nvPr/>
        </p:nvSpPr>
        <p:spPr>
          <a:xfrm>
            <a:off x="838200" y="5181600"/>
            <a:ext cx="670560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বর্তনীতে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সমবায়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168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8600"/>
            <a:ext cx="2133600" cy="792162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l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667000"/>
            <a:ext cx="7239000" cy="533399"/>
          </a:xfrm>
          <a:solidFill>
            <a:srgbClr val="FFC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ক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দলঃ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৩টি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রোধ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সন্নিবেশ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715000"/>
            <a:ext cx="7315200" cy="609600"/>
          </a:xfrm>
          <a:solidFill>
            <a:srgbClr val="FFC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খ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দলঃএকই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৩টি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রোধ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সন্নিবেশ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তৈরি</a:t>
            </a:r>
            <a:endParaRPr lang="en-US" sz="3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Symbol-of-resistor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219200"/>
            <a:ext cx="2438400" cy="1209675"/>
          </a:xfrm>
          <a:prstGeom prst="rect">
            <a:avLst/>
          </a:prstGeom>
        </p:spPr>
      </p:pic>
      <p:pic>
        <p:nvPicPr>
          <p:cNvPr id="15" name="Picture 14" descr="Resist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3581400"/>
            <a:ext cx="2514600" cy="167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320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04800"/>
            <a:ext cx="1828800" cy="685800"/>
          </a:xfr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l"/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429000"/>
            <a:ext cx="7543800" cy="2514600"/>
          </a:xfr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রোধ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রোধের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রোধের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সন্নিবেশ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কয়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সন্নিবেশে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রোধে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মানের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তড়িত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প্রবাহিত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সন্নিবেশে</a:t>
            </a:r>
            <a:r>
              <a:rPr lang="en-US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রোধগুলো</a:t>
            </a:r>
            <a:r>
              <a:rPr lang="en-US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সংযুক্ত</a:t>
            </a:r>
            <a:r>
              <a:rPr lang="en-US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1123949"/>
            <a:ext cx="3810000" cy="222885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17889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609600"/>
            <a:ext cx="2438400" cy="639762"/>
          </a:xfrm>
          <a:solidFill>
            <a:schemeClr val="bg2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486400"/>
            <a:ext cx="8229600" cy="457200"/>
          </a:xfr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৫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ওহম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রোধ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15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ওহম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রোধ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1" y="1904999"/>
            <a:ext cx="4610910" cy="32345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44915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Point Star 1"/>
          <p:cNvSpPr/>
          <p:nvPr/>
        </p:nvSpPr>
        <p:spPr>
          <a:xfrm>
            <a:off x="1981200" y="838200"/>
            <a:ext cx="5638800" cy="5105400"/>
          </a:xfrm>
          <a:prstGeom prst="star7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3048000"/>
            <a:ext cx="4724400" cy="2308324"/>
          </a:xfrm>
          <a:prstGeom prst="rect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হারুন-অর-রশিদ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অধ্যাচপক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পদার্থবিজ্ঞান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-ই-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দারুচ্ছুন্নাত,ডেমরা,ঢাকা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105400" y="3119497"/>
            <a:ext cx="3886200" cy="20621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200" b="1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200" b="1" kern="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3200" b="1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শ্রেনিঃ</a:t>
            </a:r>
            <a:r>
              <a:rPr lang="en-US" sz="32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3200" b="1" kern="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en-US" sz="3200" b="1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bn-BD" sz="32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200" b="1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32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(</a:t>
            </a:r>
            <a:r>
              <a:rPr lang="en-US" sz="3200" b="1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</a:t>
            </a:r>
            <a:r>
              <a:rPr lang="en-US" sz="32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bn-BD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ৎ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lvl="0"/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৪৫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57600" y="533400"/>
            <a:ext cx="202018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949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lectrical-resistanc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09800"/>
            <a:ext cx="4165600" cy="3124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 descr="Symbol-of-resistor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286000"/>
            <a:ext cx="4294800" cy="289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1219200" y="838200"/>
            <a:ext cx="6781799" cy="1200329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রোধ</a:t>
            </a:r>
            <a:r>
              <a:rPr lang="en-US" sz="7200" dirty="0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7200" dirty="0" err="1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রোধের</a:t>
            </a:r>
            <a:r>
              <a:rPr lang="en-US" sz="7200" dirty="0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সন্নিবেশ</a:t>
            </a:r>
            <a:endParaRPr lang="en-US" sz="7200" dirty="0">
              <a:solidFill>
                <a:srgbClr val="660033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685799"/>
            <a:ext cx="3657601" cy="762001"/>
          </a:xfrm>
          <a:prstGeom prst="rect">
            <a:avLst/>
          </a:prstGeom>
          <a:noFill/>
          <a:ln w="25400" cap="flat" cmpd="sng" algn="ctr">
            <a:solidFill>
              <a:srgbClr val="FFFF00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>
              <a:defRPr/>
            </a:pPr>
            <a:r>
              <a:rPr lang="bn-BD" sz="8000" kern="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8000" kern="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0574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0999" y="1752599"/>
            <a:ext cx="7772401" cy="3508653"/>
          </a:xfrm>
          <a:prstGeom prst="rect">
            <a:avLst/>
          </a:prstGeom>
          <a:solidFill>
            <a:srgbClr val="DC5924">
              <a:lumMod val="20000"/>
              <a:lumOff val="80000"/>
            </a:srgb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bn-BD" sz="5400" kern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শিক্ষার্থীরা-</a:t>
            </a:r>
            <a:r>
              <a:rPr lang="en-US" sz="5400" kern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--</a:t>
            </a:r>
            <a:r>
              <a:rPr lang="en-US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  <a:sym typeface="Webdings"/>
              </a:rPr>
              <a:t>       </a:t>
            </a:r>
            <a:endParaRPr lang="en-US" sz="4400" dirty="0">
              <a:solidFill>
                <a:prstClr val="black"/>
              </a:solidFill>
              <a:latin typeface="NikoshBAN" pitchFamily="2" charset="0"/>
              <a:cs typeface="NikoshBAN" pitchFamily="2" charset="0"/>
              <a:sym typeface="Webdings"/>
            </a:endParaRPr>
          </a:p>
          <a:p>
            <a:pPr marL="571500" indent="-571500">
              <a:buFont typeface="Wingdings" pitchFamily="2" charset="2"/>
              <a:buChar char="Ø"/>
              <a:defRPr/>
            </a:pP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রোধ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571500" lvl="0" indent="-571500">
              <a:buFont typeface="Wingdings" pitchFamily="2" charset="2"/>
              <a:buChar char="Ø"/>
              <a:defRPr/>
            </a:pPr>
            <a:r>
              <a:rPr lang="en-US" sz="4000" dirty="0" err="1" smtClean="0">
                <a:solidFill>
                  <a:srgbClr val="811F9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000" dirty="0" smtClean="0">
                <a:solidFill>
                  <a:srgbClr val="811F9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811F91"/>
                </a:solidFill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4000" dirty="0" smtClean="0">
                <a:solidFill>
                  <a:srgbClr val="811F9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811F91"/>
                </a:solidFill>
                <a:latin typeface="NikoshBAN" pitchFamily="2" charset="0"/>
                <a:cs typeface="NikoshBAN" pitchFamily="2" charset="0"/>
              </a:rPr>
              <a:t>সন্নিবেশের</a:t>
            </a:r>
            <a:r>
              <a:rPr lang="en-US" sz="4000" dirty="0" smtClean="0">
                <a:solidFill>
                  <a:srgbClr val="811F9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811F91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4000" dirty="0" smtClean="0">
                <a:solidFill>
                  <a:srgbClr val="811F9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811F91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4000" dirty="0" smtClean="0">
                <a:solidFill>
                  <a:srgbClr val="811F9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811F9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811F9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811F9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811F9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571500" lvl="0" indent="-5715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তুল্যরোধ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41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1200"/>
            <a:ext cx="4524375" cy="2773004"/>
          </a:xfrm>
          <a:prstGeom prst="rect">
            <a:avLst/>
          </a:prstGeom>
        </p:spPr>
      </p:pic>
      <p:pic>
        <p:nvPicPr>
          <p:cNvPr id="3" name="Picture 2" descr="Resistor-0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1828800"/>
            <a:ext cx="3352800" cy="29232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5181600"/>
            <a:ext cx="792480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রোধঃ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পরিবাহীর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ইলেক্টন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চলাচলের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ধর্মের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বাধাপ্রাপ্ত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পরিবাহীর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ধর্মকে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রোধ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762001"/>
            <a:ext cx="11430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রোধ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2514600"/>
            <a:ext cx="3429000" cy="1828800"/>
          </a:xfrm>
          <a:prstGeom prst="rect">
            <a:avLst/>
          </a:prstGeom>
        </p:spPr>
      </p:pic>
      <p:pic>
        <p:nvPicPr>
          <p:cNvPr id="4" name="Picture 3" descr="Podarthobilggan-_11.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590800"/>
            <a:ext cx="3454831" cy="1905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3200" y="990600"/>
            <a:ext cx="38862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রোধের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সন্নিবেশ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২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4724400"/>
            <a:ext cx="243840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সন্নিবেশ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4648200"/>
            <a:ext cx="312420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সন্নিবেশ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514600"/>
            <a:ext cx="3162301" cy="3162301"/>
          </a:xfrm>
          <a:solidFill>
            <a:srgbClr val="FFFF00"/>
          </a:solidFill>
          <a:ln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TextBox 2"/>
          <p:cNvSpPr txBox="1"/>
          <p:nvPr/>
        </p:nvSpPr>
        <p:spPr>
          <a:xfrm>
            <a:off x="2743200" y="990600"/>
            <a:ext cx="2743200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সন্নিবেশ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সিরিজ-সার্কিট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2514600"/>
            <a:ext cx="4495800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531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1752600"/>
            <a:ext cx="3200400" cy="1293779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TextBox 2"/>
          <p:cNvSpPr txBox="1"/>
          <p:nvPr/>
        </p:nvSpPr>
        <p:spPr>
          <a:xfrm>
            <a:off x="609600" y="3429000"/>
            <a:ext cx="815340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সন্নিবেশ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ঃ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বর্তনীতে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তড়িত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উপকরণগুলো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পরপর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সাজানো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সন্নিবেশ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1828800"/>
            <a:ext cx="4220307" cy="137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5029200"/>
            <a:ext cx="28956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তুল্য</a:t>
            </a:r>
            <a:r>
              <a:rPr lang="en-US" dirty="0" smtClean="0"/>
              <a:t> </a:t>
            </a:r>
            <a:r>
              <a:rPr lang="en-US" dirty="0" err="1" smtClean="0"/>
              <a:t>রোধ</a:t>
            </a:r>
            <a:r>
              <a:rPr lang="en-US" dirty="0" smtClean="0"/>
              <a:t> R</a:t>
            </a:r>
            <a:r>
              <a:rPr lang="en-US" sz="1200" dirty="0" smtClean="0"/>
              <a:t>s</a:t>
            </a:r>
            <a:r>
              <a:rPr lang="en-US" dirty="0" smtClean="0"/>
              <a:t> = R</a:t>
            </a:r>
            <a:r>
              <a:rPr lang="en-US" sz="1100" dirty="0" smtClean="0"/>
              <a:t>1</a:t>
            </a:r>
            <a:r>
              <a:rPr lang="en-US" dirty="0" smtClean="0"/>
              <a:t> + R</a:t>
            </a:r>
            <a:r>
              <a:rPr lang="en-US" sz="1100" dirty="0" smtClean="0"/>
              <a:t>2</a:t>
            </a:r>
            <a:r>
              <a:rPr lang="en-US" dirty="0" smtClean="0"/>
              <a:t> + 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22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1219200"/>
            <a:ext cx="2590800" cy="533400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47500" lnSpcReduction="20000"/>
          </a:bodyPr>
          <a:lstStyle/>
          <a:p>
            <a:r>
              <a:rPr lang="en-US" sz="6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সন্নিবেশ</a:t>
            </a:r>
            <a:endParaRPr lang="en-US" sz="6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2971800"/>
            <a:ext cx="3505200" cy="3045160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6" name="Picture 5" descr="প্যারালাল-সার্কিট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2895600"/>
            <a:ext cx="45720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638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226</Words>
  <Application>Microsoft Office PowerPoint</Application>
  <PresentationFormat>On-screen Show (4:3)</PresentationFormat>
  <Paragraphs>39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Office Theme</vt:lpstr>
      <vt:lpstr>1_Office Theme</vt:lpstr>
      <vt:lpstr>2_Office Theme</vt:lpstr>
      <vt:lpstr>4_Office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দলগত কাজ</vt:lpstr>
      <vt:lpstr>মূল্যায়ন</vt:lpstr>
      <vt:lpstr>বাড়ির কাজ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Anamul Hoque</dc:creator>
  <cp:lastModifiedBy>sabib</cp:lastModifiedBy>
  <cp:revision>95</cp:revision>
  <dcterms:created xsi:type="dcterms:W3CDTF">2006-08-16T00:00:00Z</dcterms:created>
  <dcterms:modified xsi:type="dcterms:W3CDTF">2019-12-08T03:34:11Z</dcterms:modified>
</cp:coreProperties>
</file>