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2" r:id="rId4"/>
    <p:sldId id="257" r:id="rId5"/>
    <p:sldId id="258" r:id="rId6"/>
    <p:sldId id="277" r:id="rId7"/>
    <p:sldId id="278" r:id="rId8"/>
    <p:sldId id="260" r:id="rId9"/>
    <p:sldId id="276" r:id="rId10"/>
    <p:sldId id="279" r:id="rId11"/>
    <p:sldId id="284" r:id="rId12"/>
    <p:sldId id="282" r:id="rId13"/>
    <p:sldId id="268" r:id="rId14"/>
    <p:sldId id="283" r:id="rId15"/>
    <p:sldId id="274" r:id="rId16"/>
    <p:sldId id="273" r:id="rId17"/>
    <p:sldId id="275" r:id="rId1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KGPS" initials="B" lastIdx="0" clrIdx="0">
    <p:extLst>
      <p:ext uri="{19B8F6BF-5375-455C-9EA6-DF929625EA0E}">
        <p15:presenceInfo xmlns:p15="http://schemas.microsoft.com/office/powerpoint/2012/main" userId="BKGP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3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1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0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7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3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5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4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7CB27-01DB-42DB-B346-2155A042A891}" type="datetimeFigureOut">
              <a:rPr lang="en-US" smtClean="0"/>
              <a:t>01-Oct-19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8253" y="4194492"/>
            <a:ext cx="8487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7797" y="4760965"/>
            <a:ext cx="63681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64" y="611842"/>
            <a:ext cx="5557148" cy="3112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089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05453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5436"/>
            <a:ext cx="10712740" cy="2797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38200" y="5205861"/>
            <a:ext cx="88040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213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05453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35" y="2065435"/>
            <a:ext cx="10083469" cy="2797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38200" y="5205861"/>
            <a:ext cx="96824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1759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84294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03152"/>
              </p:ext>
            </p:extLst>
          </p:nvPr>
        </p:nvGraphicFramePr>
        <p:xfrm>
          <a:off x="2084294" y="1812485"/>
          <a:ext cx="574352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71762"/>
                <a:gridCol w="28717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অমেরুদণ্ডী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প্রাণী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মেরুদণ্ডী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প্রাণী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চিংড়ি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গরু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কাকড়া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বাঘ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প্রজাপতি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মুরগি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শামুক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সাপ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মশা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টিকটিকি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39" y="463431"/>
            <a:ext cx="1080655" cy="8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58819" y="512486"/>
            <a:ext cx="2372167" cy="56910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বই-এর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১১নং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875" y="512485"/>
            <a:ext cx="5961889" cy="5688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63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6227" y="628079"/>
            <a:ext cx="8086725" cy="622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227" y="1579418"/>
            <a:ext cx="4785591" cy="45997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47427" y="1579418"/>
            <a:ext cx="4785591" cy="45997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6226" y="1579418"/>
            <a:ext cx="4785591" cy="622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47427" y="1579418"/>
            <a:ext cx="4785591" cy="622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83" y="2557463"/>
            <a:ext cx="2097252" cy="1307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684" y="4413539"/>
            <a:ext cx="2097252" cy="11783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30" y="4413539"/>
            <a:ext cx="2097252" cy="13956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29" y="2557462"/>
            <a:ext cx="2097252" cy="1307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1" y="3140769"/>
            <a:ext cx="1814972" cy="1359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97" y="4781221"/>
            <a:ext cx="2040090" cy="1224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73" y="4781221"/>
            <a:ext cx="1722509" cy="1235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12" y="2329425"/>
            <a:ext cx="2841536" cy="106073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98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85760"/>
            <a:ext cx="10515600" cy="7644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8945" y="2354748"/>
            <a:ext cx="10084159" cy="76945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8945" y="3269148"/>
            <a:ext cx="10084159" cy="76945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741560"/>
            <a:ext cx="10515600" cy="7644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945" y="4094648"/>
            <a:ext cx="10084159" cy="127072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1806"/>
            <a:ext cx="2882900" cy="19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8696" y="5297492"/>
            <a:ext cx="7760494" cy="10617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09" y="659388"/>
            <a:ext cx="6459668" cy="4298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74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50224" y="1080179"/>
            <a:ext cx="4316505" cy="16317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57800" y="1055526"/>
            <a:ext cx="5699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খালেদুন্নবী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3151150"/>
            <a:ext cx="65913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২৫নং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বিষয়খালী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০১৭২১৫১৫৮৩২</a:t>
            </a: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khaladunnabi@gmail.com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3" y="1080179"/>
            <a:ext cx="4522942" cy="452294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257800" y="2004080"/>
            <a:ext cx="3925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13680" y="4268362"/>
            <a:ext cx="487711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জড়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607263" y="810988"/>
            <a:ext cx="4489950" cy="1148892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/>
          </a:p>
        </p:txBody>
      </p:sp>
      <p:sp>
        <p:nvSpPr>
          <p:cNvPr id="11" name="Horizontal Scroll 10"/>
          <p:cNvSpPr/>
          <p:nvPr/>
        </p:nvSpPr>
        <p:spPr>
          <a:xfrm>
            <a:off x="6607263" y="1993896"/>
            <a:ext cx="4489950" cy="887185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শ্রেণি-তৃতীয়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6607263" y="3068678"/>
            <a:ext cx="4489950" cy="887185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81" y="321863"/>
            <a:ext cx="4692519" cy="6214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13680" y="5189563"/>
            <a:ext cx="487711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পাঠ-৫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1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3377" y="991962"/>
            <a:ext cx="1054249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....................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377" y="2461405"/>
            <a:ext cx="10542493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কেঁচো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প্রজাপতি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শামুক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টিচিং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‍"৩য়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অধ্যায়-২: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"।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6798"/>
            <a:ext cx="105156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2472"/>
            <a:ext cx="10515600" cy="14195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39775" indent="-739775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২.২.২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14388" y="589049"/>
            <a:ext cx="10515600" cy="9526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4388" y="2173165"/>
            <a:ext cx="772449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সপুষ্পক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অপুষ্পক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3075430"/>
            <a:ext cx="10522640" cy="24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4409" y="796589"/>
            <a:ext cx="1132424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73" y="4175312"/>
            <a:ext cx="2901098" cy="1874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72" y="1982599"/>
            <a:ext cx="2901098" cy="1930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04" y="4175312"/>
            <a:ext cx="3110940" cy="1742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04" y="1944500"/>
            <a:ext cx="3110940" cy="1974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91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961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।"</a:t>
            </a:r>
            <a:endParaRPr lang="en-US" sz="40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986337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40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4861646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07" y="904440"/>
            <a:ext cx="7973985" cy="3515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50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749</TotalTime>
  <Words>248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Mongolian Baiti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শিখনফল:</vt:lpstr>
      <vt:lpstr>PowerPoint Presentation</vt:lpstr>
      <vt:lpstr>PowerPoint Presentation</vt:lpstr>
      <vt:lpstr>প্রিয় শিক্ষার্থী</vt:lpstr>
      <vt:lpstr>PowerPoint Presentation</vt:lpstr>
      <vt:lpstr>ছবিগুলো ভালভাবে লক্ষ করি-</vt:lpstr>
      <vt:lpstr>ছবিগুলো ভালভাবে লক্ষ করি-</vt:lpstr>
      <vt:lpstr>দলীয় কাজ</vt:lpstr>
      <vt:lpstr>PowerPoint Presentation</vt:lpstr>
      <vt:lpstr>PowerPoint Presentation</vt:lpstr>
      <vt:lpstr>মূল্যায়ন</vt:lpstr>
      <vt:lpstr>বাড়ির কাজ</vt:lpstr>
      <vt:lpstr>সকলকে ধন্যবাদ।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BKGPS</dc:creator>
  <cp:lastModifiedBy>Rinto</cp:lastModifiedBy>
  <cp:revision>217</cp:revision>
  <dcterms:created xsi:type="dcterms:W3CDTF">2018-02-18T03:57:26Z</dcterms:created>
  <dcterms:modified xsi:type="dcterms:W3CDTF">2019-10-01T15:53:29Z</dcterms:modified>
</cp:coreProperties>
</file>