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50" d="100"/>
          <a:sy n="50" d="100"/>
        </p:scale>
        <p:origin x="34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33B98-B1A7-4DF8-9A08-84542C35040B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FEF75-78BC-47FB-A56A-D3C680510C89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bn-IN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ছোটদের </a:t>
          </a:r>
          <a:r>
            <a:rPr lang="bn-BD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গ্রন্থ</a:t>
          </a:r>
          <a:endParaRPr lang="en-US" sz="4400" dirty="0">
            <a:solidFill>
              <a:srgbClr val="FFFF00"/>
            </a:solidFill>
          </a:endParaRPr>
        </a:p>
      </dgm:t>
    </dgm:pt>
    <dgm:pt modelId="{EFA5D203-C287-40E1-B7F8-CB2129478D2D}" type="parTrans" cxnId="{DFAC6D18-FE2A-44B5-917E-10A07ED60D75}">
      <dgm:prSet/>
      <dgm:spPr/>
      <dgm:t>
        <a:bodyPr/>
        <a:lstStyle/>
        <a:p>
          <a:endParaRPr lang="en-US"/>
        </a:p>
      </dgm:t>
    </dgm:pt>
    <dgm:pt modelId="{9045A5C7-1C80-4D5C-914C-D2EE42D535A4}" type="sibTrans" cxnId="{DFAC6D18-FE2A-44B5-917E-10A07ED60D75}">
      <dgm:prSet/>
      <dgm:spPr/>
      <dgm:t>
        <a:bodyPr/>
        <a:lstStyle/>
        <a:p>
          <a:endParaRPr lang="en-US"/>
        </a:p>
      </dgm:t>
    </dgm:pt>
    <dgm:pt modelId="{D90D20AD-92EA-4517-B09C-6B5F31875B21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ওটন সাহেবের বাংলো </a:t>
          </a:r>
          <a:endParaRPr lang="en-US" sz="2400" b="1" dirty="0"/>
        </a:p>
      </dgm:t>
    </dgm:pt>
    <dgm:pt modelId="{E9F5913A-1F0B-4037-86F7-9F44A39210EA}" type="parTrans" cxnId="{826BB2E8-AFE8-48E8-B44E-45D4B4C694D7}">
      <dgm:prSet/>
      <dgm:spPr/>
      <dgm:t>
        <a:bodyPr/>
        <a:lstStyle/>
        <a:p>
          <a:endParaRPr lang="en-US"/>
        </a:p>
      </dgm:t>
    </dgm:pt>
    <dgm:pt modelId="{CD0890EE-3460-40F5-80CC-6E5D78BC6BF4}" type="sibTrans" cxnId="{826BB2E8-AFE8-48E8-B44E-45D4B4C694D7}">
      <dgm:prSet/>
      <dgm:spPr/>
      <dgm:t>
        <a:bodyPr/>
        <a:lstStyle/>
        <a:p>
          <a:endParaRPr lang="en-US"/>
        </a:p>
      </dgm:t>
    </dgm:pt>
    <dgm:pt modelId="{22764B6F-3060-4BD9-B8DD-D77E4573A648}">
      <dgm:prSet phldrT="[Text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মসকুইটো ফোন </a:t>
          </a:r>
          <a:endParaRPr lang="en-US" sz="2400" b="1" dirty="0"/>
        </a:p>
      </dgm:t>
    </dgm:pt>
    <dgm:pt modelId="{D65BF2CD-FE45-4306-970F-5931A2363585}" type="parTrans" cxnId="{1E6D4621-92A7-4AAC-87A3-405883CFC514}">
      <dgm:prSet/>
      <dgm:spPr/>
      <dgm:t>
        <a:bodyPr/>
        <a:lstStyle/>
        <a:p>
          <a:endParaRPr lang="en-US"/>
        </a:p>
      </dgm:t>
    </dgm:pt>
    <dgm:pt modelId="{9A703F72-BE65-46CC-A403-819F7B8691E5}" type="sibTrans" cxnId="{1E6D4621-92A7-4AAC-87A3-405883CFC514}">
      <dgm:prSet/>
      <dgm:spPr/>
      <dgm:t>
        <a:bodyPr/>
        <a:lstStyle/>
        <a:p>
          <a:endParaRPr lang="en-US"/>
        </a:p>
      </dgm:t>
    </dgm:pt>
    <dgm:pt modelId="{A654A8AF-A75C-41C3-9837-EF2F47A26E2E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bn-IN" sz="2400" b="1" dirty="0" smtClean="0">
              <a:latin typeface="NikoshBAN" pitchFamily="2" charset="0"/>
              <a:cs typeface="NikoshBAN" pitchFamily="2" charset="0"/>
            </a:rPr>
            <a:t>ডিগবাজি </a:t>
          </a:r>
          <a:endParaRPr lang="en-US" sz="2400" b="1" dirty="0"/>
        </a:p>
      </dgm:t>
    </dgm:pt>
    <dgm:pt modelId="{47315665-70A3-44A7-9508-2585339356B6}" type="parTrans" cxnId="{1C1F0766-B4F0-4D6D-A885-9EC5E80B372B}">
      <dgm:prSet/>
      <dgm:spPr/>
      <dgm:t>
        <a:bodyPr/>
        <a:lstStyle/>
        <a:p>
          <a:endParaRPr lang="en-US"/>
        </a:p>
      </dgm:t>
    </dgm:pt>
    <dgm:pt modelId="{10282FB0-63CD-4A98-AD35-BBFBD25D4D9D}" type="sibTrans" cxnId="{1C1F0766-B4F0-4D6D-A885-9EC5E80B372B}">
      <dgm:prSet/>
      <dgm:spPr/>
      <dgm:t>
        <a:bodyPr/>
        <a:lstStyle/>
        <a:p>
          <a:endParaRPr lang="en-US"/>
        </a:p>
      </dgm:t>
    </dgm:pt>
    <dgm:pt modelId="{7DDE1F8F-1CC1-4359-9CA9-3267639717D6}">
      <dgm:prSet phldrT="[Text]" custT="1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তারা দুই জন  </a:t>
          </a:r>
          <a:endParaRPr lang="en-US" sz="2800" b="1" dirty="0"/>
        </a:p>
      </dgm:t>
    </dgm:pt>
    <dgm:pt modelId="{7F33FCB7-EDBB-481D-8A5C-1666D240EC80}" type="parTrans" cxnId="{75F24556-D26A-418F-96BB-2F9050911188}">
      <dgm:prSet/>
      <dgm:spPr/>
      <dgm:t>
        <a:bodyPr/>
        <a:lstStyle/>
        <a:p>
          <a:endParaRPr lang="en-US"/>
        </a:p>
      </dgm:t>
    </dgm:pt>
    <dgm:pt modelId="{25678089-15B3-4D41-BCC3-93DC55A4A1F7}" type="sibTrans" cxnId="{75F24556-D26A-418F-96BB-2F9050911188}">
      <dgm:prSet/>
      <dgm:spPr/>
      <dgm:t>
        <a:bodyPr/>
        <a:lstStyle/>
        <a:p>
          <a:endParaRPr lang="en-US"/>
        </a:p>
      </dgm:t>
    </dgm:pt>
    <dgm:pt modelId="{869AC91D-7C52-4053-AF92-A387391FA85A}">
      <dgm:prSet custT="1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ক্ষুদে সোশালিস্ট </a:t>
          </a:r>
          <a:endParaRPr lang="bn-BD" sz="24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074BF60-4124-4379-BB0E-C62317BA741F}" type="parTrans" cxnId="{9674EFD0-B891-4C9F-A7A7-E4E47608C7C3}">
      <dgm:prSet/>
      <dgm:spPr/>
      <dgm:t>
        <a:bodyPr/>
        <a:lstStyle/>
        <a:p>
          <a:endParaRPr lang="en-US"/>
        </a:p>
      </dgm:t>
    </dgm:pt>
    <dgm:pt modelId="{6A8B76EF-4C56-4F02-A7F0-104B7AC31AA7}" type="sibTrans" cxnId="{9674EFD0-B891-4C9F-A7A7-E4E47608C7C3}">
      <dgm:prSet/>
      <dgm:spPr/>
      <dgm:t>
        <a:bodyPr/>
        <a:lstStyle/>
        <a:p>
          <a:endParaRPr lang="en-US"/>
        </a:p>
      </dgm:t>
    </dgm:pt>
    <dgm:pt modelId="{050E089F-D3B3-4776-97BF-549093B6FB1C}">
      <dgm:prSet custT="1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পঞ্চসঙ্গী </a:t>
          </a:r>
          <a:endParaRPr lang="bn-BD" sz="24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8D1145A-D2CB-457A-B6BF-654B2B5DBEFF}" type="parTrans" cxnId="{AE2DEE9D-DD1D-441A-939A-6DD7BF40A8A3}">
      <dgm:prSet/>
      <dgm:spPr/>
      <dgm:t>
        <a:bodyPr/>
        <a:lstStyle/>
        <a:p>
          <a:endParaRPr lang="en-US"/>
        </a:p>
      </dgm:t>
    </dgm:pt>
    <dgm:pt modelId="{4B265EE4-1E38-48C4-8FE9-B11F83B89D5D}" type="sibTrans" cxnId="{AE2DEE9D-DD1D-441A-939A-6DD7BF40A8A3}">
      <dgm:prSet/>
      <dgm:spPr/>
      <dgm:t>
        <a:bodyPr/>
        <a:lstStyle/>
        <a:p>
          <a:endParaRPr lang="en-US"/>
        </a:p>
      </dgm:t>
    </dgm:pt>
    <dgm:pt modelId="{FFCE0528-2784-45A2-93F3-98961F0232E3}" type="pres">
      <dgm:prSet presAssocID="{BAE33B98-B1A7-4DF8-9A08-84542C35040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463F0F-CD3F-4989-872A-5BB23EC71771}" type="pres">
      <dgm:prSet presAssocID="{BAE33B98-B1A7-4DF8-9A08-84542C35040B}" presName="radial" presStyleCnt="0">
        <dgm:presLayoutVars>
          <dgm:animLvl val="ctr"/>
        </dgm:presLayoutVars>
      </dgm:prSet>
      <dgm:spPr/>
    </dgm:pt>
    <dgm:pt modelId="{D0EBF244-E6C6-4D5A-B6A9-F39339BC78FD}" type="pres">
      <dgm:prSet presAssocID="{588FEF75-78BC-47FB-A56A-D3C680510C89}" presName="centerShape" presStyleLbl="vennNode1" presStyleIdx="0" presStyleCnt="7" custLinFactNeighborX="-430" custLinFactNeighborY="-430"/>
      <dgm:spPr/>
      <dgm:t>
        <a:bodyPr/>
        <a:lstStyle/>
        <a:p>
          <a:endParaRPr lang="en-US"/>
        </a:p>
      </dgm:t>
    </dgm:pt>
    <dgm:pt modelId="{1A2B0A7D-BDDB-4B5B-B1E8-9788CF835D86}" type="pres">
      <dgm:prSet presAssocID="{D90D20AD-92EA-4517-B09C-6B5F31875B21}" presName="node" presStyleLbl="vennNode1" presStyleIdx="1" presStyleCnt="7" custScaleX="115727" custScaleY="106039" custRadScaleRad="99023" custRadScaleInc="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82C46-CC24-4135-87F2-E2FFA48D0BFE}" type="pres">
      <dgm:prSet presAssocID="{22764B6F-3060-4BD9-B8DD-D77E4573A648}" presName="node" presStyleLbl="vennNode1" presStyleIdx="2" presStyleCnt="7" custScaleX="126583" custRadScaleRad="105979" custRadScaleInc="102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EAE02-9920-44C1-8F98-7DB579B5384E}" type="pres">
      <dgm:prSet presAssocID="{A654A8AF-A75C-41C3-9837-EF2F47A26E2E}" presName="node" presStyleLbl="vennNode1" presStyleIdx="3" presStyleCnt="7" custScaleX="111617" custRadScaleRad="99686" custRadScaleInc="-99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1A442-136D-4C6A-9B4C-51B5B7D86089}" type="pres">
      <dgm:prSet presAssocID="{7DDE1F8F-1CC1-4359-9CA9-3267639717D6}" presName="node" presStyleLbl="vennNode1" presStyleIdx="4" presStyleCnt="7" custScaleX="129447" custRadScaleRad="104330" custRadScaleInc="11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7FEF4-9BE3-4453-B01E-559420D59FB5}" type="pres">
      <dgm:prSet presAssocID="{869AC91D-7C52-4053-AF92-A387391FA85A}" presName="node" presStyleLbl="vennNode1" presStyleIdx="5" presStyleCnt="7" custScaleX="124729" custRadScaleRad="112060" custRadScaleInc="8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930DA-9FC9-452B-ADE8-B3F25B7EBC9D}" type="pres">
      <dgm:prSet presAssocID="{050E089F-D3B3-4776-97BF-549093B6FB1C}" presName="node" presStyleLbl="vennNode1" presStyleIdx="6" presStyleCnt="7" custScaleX="115611" custRadScaleRad="113145" custRadScaleInc="-6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AC6D18-FE2A-44B5-917E-10A07ED60D75}" srcId="{BAE33B98-B1A7-4DF8-9A08-84542C35040B}" destId="{588FEF75-78BC-47FB-A56A-D3C680510C89}" srcOrd="0" destOrd="0" parTransId="{EFA5D203-C287-40E1-B7F8-CB2129478D2D}" sibTransId="{9045A5C7-1C80-4D5C-914C-D2EE42D535A4}"/>
    <dgm:cxn modelId="{9ACD737E-66AB-4848-BCD1-1CE8C756EEC4}" type="presOf" srcId="{22764B6F-3060-4BD9-B8DD-D77E4573A648}" destId="{2A482C46-CC24-4135-87F2-E2FFA48D0BFE}" srcOrd="0" destOrd="0" presId="urn:microsoft.com/office/officeart/2005/8/layout/radial3"/>
    <dgm:cxn modelId="{5D38FF80-E63D-4A5F-ABDA-948E88A486C3}" type="presOf" srcId="{588FEF75-78BC-47FB-A56A-D3C680510C89}" destId="{D0EBF244-E6C6-4D5A-B6A9-F39339BC78FD}" srcOrd="0" destOrd="0" presId="urn:microsoft.com/office/officeart/2005/8/layout/radial3"/>
    <dgm:cxn modelId="{1E6D4621-92A7-4AAC-87A3-405883CFC514}" srcId="{588FEF75-78BC-47FB-A56A-D3C680510C89}" destId="{22764B6F-3060-4BD9-B8DD-D77E4573A648}" srcOrd="1" destOrd="0" parTransId="{D65BF2CD-FE45-4306-970F-5931A2363585}" sibTransId="{9A703F72-BE65-46CC-A403-819F7B8691E5}"/>
    <dgm:cxn modelId="{67806867-C94C-4873-82B8-EDFECB3528B6}" type="presOf" srcId="{A654A8AF-A75C-41C3-9837-EF2F47A26E2E}" destId="{F82EAE02-9920-44C1-8F98-7DB579B5384E}" srcOrd="0" destOrd="0" presId="urn:microsoft.com/office/officeart/2005/8/layout/radial3"/>
    <dgm:cxn modelId="{AE2DEE9D-DD1D-441A-939A-6DD7BF40A8A3}" srcId="{588FEF75-78BC-47FB-A56A-D3C680510C89}" destId="{050E089F-D3B3-4776-97BF-549093B6FB1C}" srcOrd="5" destOrd="0" parTransId="{98D1145A-D2CB-457A-B6BF-654B2B5DBEFF}" sibTransId="{4B265EE4-1E38-48C4-8FE9-B11F83B89D5D}"/>
    <dgm:cxn modelId="{B68F5680-4623-49B6-B6E7-9EB67CAAD254}" type="presOf" srcId="{869AC91D-7C52-4053-AF92-A387391FA85A}" destId="{3987FEF4-9BE3-4453-B01E-559420D59FB5}" srcOrd="0" destOrd="0" presId="urn:microsoft.com/office/officeart/2005/8/layout/radial3"/>
    <dgm:cxn modelId="{7C1BE825-5118-46D2-8AA9-334DB7B9AECB}" type="presOf" srcId="{050E089F-D3B3-4776-97BF-549093B6FB1C}" destId="{DA9930DA-9FC9-452B-ADE8-B3F25B7EBC9D}" srcOrd="0" destOrd="0" presId="urn:microsoft.com/office/officeart/2005/8/layout/radial3"/>
    <dgm:cxn modelId="{2DB89218-F62F-4C67-A5E5-A9D4C0B9DA29}" type="presOf" srcId="{7DDE1F8F-1CC1-4359-9CA9-3267639717D6}" destId="{AC91A442-136D-4C6A-9B4C-51B5B7D86089}" srcOrd="0" destOrd="0" presId="urn:microsoft.com/office/officeart/2005/8/layout/radial3"/>
    <dgm:cxn modelId="{75F24556-D26A-418F-96BB-2F9050911188}" srcId="{588FEF75-78BC-47FB-A56A-D3C680510C89}" destId="{7DDE1F8F-1CC1-4359-9CA9-3267639717D6}" srcOrd="3" destOrd="0" parTransId="{7F33FCB7-EDBB-481D-8A5C-1666D240EC80}" sibTransId="{25678089-15B3-4D41-BCC3-93DC55A4A1F7}"/>
    <dgm:cxn modelId="{9674EFD0-B891-4C9F-A7A7-E4E47608C7C3}" srcId="{588FEF75-78BC-47FB-A56A-D3C680510C89}" destId="{869AC91D-7C52-4053-AF92-A387391FA85A}" srcOrd="4" destOrd="0" parTransId="{3074BF60-4124-4379-BB0E-C62317BA741F}" sibTransId="{6A8B76EF-4C56-4F02-A7F0-104B7AC31AA7}"/>
    <dgm:cxn modelId="{052D5711-1D0D-4B66-A3A9-D3F01A80925F}" type="presOf" srcId="{BAE33B98-B1A7-4DF8-9A08-84542C35040B}" destId="{FFCE0528-2784-45A2-93F3-98961F0232E3}" srcOrd="0" destOrd="0" presId="urn:microsoft.com/office/officeart/2005/8/layout/radial3"/>
    <dgm:cxn modelId="{1C1F0766-B4F0-4D6D-A885-9EC5E80B372B}" srcId="{588FEF75-78BC-47FB-A56A-D3C680510C89}" destId="{A654A8AF-A75C-41C3-9837-EF2F47A26E2E}" srcOrd="2" destOrd="0" parTransId="{47315665-70A3-44A7-9508-2585339356B6}" sibTransId="{10282FB0-63CD-4A98-AD35-BBFBD25D4D9D}"/>
    <dgm:cxn modelId="{37AF0EBC-178B-4B35-A07E-DA85D14C4262}" type="presOf" srcId="{D90D20AD-92EA-4517-B09C-6B5F31875B21}" destId="{1A2B0A7D-BDDB-4B5B-B1E8-9788CF835D86}" srcOrd="0" destOrd="0" presId="urn:microsoft.com/office/officeart/2005/8/layout/radial3"/>
    <dgm:cxn modelId="{826BB2E8-AFE8-48E8-B44E-45D4B4C694D7}" srcId="{588FEF75-78BC-47FB-A56A-D3C680510C89}" destId="{D90D20AD-92EA-4517-B09C-6B5F31875B21}" srcOrd="0" destOrd="0" parTransId="{E9F5913A-1F0B-4037-86F7-9F44A39210EA}" sibTransId="{CD0890EE-3460-40F5-80CC-6E5D78BC6BF4}"/>
    <dgm:cxn modelId="{EDDDCA86-2C0E-4738-AC4E-BAAE93E65161}" type="presParOf" srcId="{FFCE0528-2784-45A2-93F3-98961F0232E3}" destId="{62463F0F-CD3F-4989-872A-5BB23EC71771}" srcOrd="0" destOrd="0" presId="urn:microsoft.com/office/officeart/2005/8/layout/radial3"/>
    <dgm:cxn modelId="{10F8D3F7-3B75-466C-853F-755CE563D3B5}" type="presParOf" srcId="{62463F0F-CD3F-4989-872A-5BB23EC71771}" destId="{D0EBF244-E6C6-4D5A-B6A9-F39339BC78FD}" srcOrd="0" destOrd="0" presId="urn:microsoft.com/office/officeart/2005/8/layout/radial3"/>
    <dgm:cxn modelId="{77807491-50EA-4D50-85AD-299391D5B7CD}" type="presParOf" srcId="{62463F0F-CD3F-4989-872A-5BB23EC71771}" destId="{1A2B0A7D-BDDB-4B5B-B1E8-9788CF835D86}" srcOrd="1" destOrd="0" presId="urn:microsoft.com/office/officeart/2005/8/layout/radial3"/>
    <dgm:cxn modelId="{88533BCA-D6B4-4F3C-8EE4-CFE396448B69}" type="presParOf" srcId="{62463F0F-CD3F-4989-872A-5BB23EC71771}" destId="{2A482C46-CC24-4135-87F2-E2FFA48D0BFE}" srcOrd="2" destOrd="0" presId="urn:microsoft.com/office/officeart/2005/8/layout/radial3"/>
    <dgm:cxn modelId="{642113C4-30AE-40B0-A1A2-D5E4C285796B}" type="presParOf" srcId="{62463F0F-CD3F-4989-872A-5BB23EC71771}" destId="{F82EAE02-9920-44C1-8F98-7DB579B5384E}" srcOrd="3" destOrd="0" presId="urn:microsoft.com/office/officeart/2005/8/layout/radial3"/>
    <dgm:cxn modelId="{CEC326C4-E26F-40CC-853C-B2CA91808E13}" type="presParOf" srcId="{62463F0F-CD3F-4989-872A-5BB23EC71771}" destId="{AC91A442-136D-4C6A-9B4C-51B5B7D86089}" srcOrd="4" destOrd="0" presId="urn:microsoft.com/office/officeart/2005/8/layout/radial3"/>
    <dgm:cxn modelId="{A3AB1648-1FF4-4E9E-A5B7-CC05CFF47874}" type="presParOf" srcId="{62463F0F-CD3F-4989-872A-5BB23EC71771}" destId="{3987FEF4-9BE3-4453-B01E-559420D59FB5}" srcOrd="5" destOrd="0" presId="urn:microsoft.com/office/officeart/2005/8/layout/radial3"/>
    <dgm:cxn modelId="{C96A7A1D-D333-45FF-874D-60472F0671DC}" type="presParOf" srcId="{62463F0F-CD3F-4989-872A-5BB23EC71771}" destId="{DA9930DA-9FC9-452B-ADE8-B3F25B7EBC9D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BF244-E6C6-4D5A-B6A9-F39339BC78FD}">
      <dsp:nvSpPr>
        <dsp:cNvPr id="0" name=""/>
        <dsp:cNvSpPr/>
      </dsp:nvSpPr>
      <dsp:spPr>
        <a:xfrm>
          <a:off x="1205233" y="949047"/>
          <a:ext cx="2352873" cy="2352873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1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ছোটদের </a:t>
          </a:r>
          <a:r>
            <a:rPr lang="bn-BD" sz="4400" b="1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গ্রন্থ</a:t>
          </a:r>
          <a:endParaRPr lang="en-US" sz="4400" kern="1200" dirty="0">
            <a:solidFill>
              <a:srgbClr val="FFFF00"/>
            </a:solidFill>
          </a:endParaRPr>
        </a:p>
      </dsp:txBody>
      <dsp:txXfrm>
        <a:off x="1549803" y="1293617"/>
        <a:ext cx="1663733" cy="1663733"/>
      </dsp:txXfrm>
    </dsp:sp>
    <dsp:sp modelId="{1A2B0A7D-BDDB-4B5B-B1E8-9788CF835D86}">
      <dsp:nvSpPr>
        <dsp:cNvPr id="0" name=""/>
        <dsp:cNvSpPr/>
      </dsp:nvSpPr>
      <dsp:spPr>
        <a:xfrm>
          <a:off x="1729515" y="-2292"/>
          <a:ext cx="1361454" cy="1247481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ওটন সাহেবের বাংলো </a:t>
          </a:r>
          <a:endParaRPr lang="en-US" sz="2400" b="1" kern="1200" dirty="0"/>
        </a:p>
      </dsp:txBody>
      <dsp:txXfrm>
        <a:off x="1928895" y="180397"/>
        <a:ext cx="962694" cy="882103"/>
      </dsp:txXfrm>
    </dsp:sp>
    <dsp:sp modelId="{2A482C46-CC24-4135-87F2-E2FFA48D0BFE}">
      <dsp:nvSpPr>
        <dsp:cNvPr id="0" name=""/>
        <dsp:cNvSpPr/>
      </dsp:nvSpPr>
      <dsp:spPr>
        <a:xfrm>
          <a:off x="3032466" y="2402783"/>
          <a:ext cx="1489168" cy="1176436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মসকুইটো ফোন </a:t>
          </a:r>
          <a:endParaRPr lang="en-US" sz="2400" b="1" kern="1200" dirty="0"/>
        </a:p>
      </dsp:txBody>
      <dsp:txXfrm>
        <a:off x="3250550" y="2575068"/>
        <a:ext cx="1053000" cy="831866"/>
      </dsp:txXfrm>
    </dsp:sp>
    <dsp:sp modelId="{F82EAE02-9920-44C1-8F98-7DB579B5384E}">
      <dsp:nvSpPr>
        <dsp:cNvPr id="0" name=""/>
        <dsp:cNvSpPr/>
      </dsp:nvSpPr>
      <dsp:spPr>
        <a:xfrm>
          <a:off x="3067134" y="797255"/>
          <a:ext cx="1313103" cy="1176436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latin typeface="NikoshBAN" pitchFamily="2" charset="0"/>
              <a:cs typeface="NikoshBAN" pitchFamily="2" charset="0"/>
            </a:rPr>
            <a:t>ডিগবাজি </a:t>
          </a:r>
          <a:endParaRPr lang="en-US" sz="2400" b="1" kern="1200" dirty="0"/>
        </a:p>
      </dsp:txBody>
      <dsp:txXfrm>
        <a:off x="3259433" y="969540"/>
        <a:ext cx="928505" cy="831866"/>
      </dsp:txXfrm>
    </dsp:sp>
    <dsp:sp modelId="{AC91A442-136D-4C6A-9B4C-51B5B7D86089}">
      <dsp:nvSpPr>
        <dsp:cNvPr id="0" name=""/>
        <dsp:cNvSpPr/>
      </dsp:nvSpPr>
      <dsp:spPr>
        <a:xfrm>
          <a:off x="1444389" y="3082704"/>
          <a:ext cx="1522862" cy="1176436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তারা দুই জন  </a:t>
          </a:r>
          <a:endParaRPr lang="en-US" sz="2800" b="1" kern="1200" dirty="0"/>
        </a:p>
      </dsp:txBody>
      <dsp:txXfrm>
        <a:off x="1667407" y="3254989"/>
        <a:ext cx="1076826" cy="831866"/>
      </dsp:txXfrm>
    </dsp:sp>
    <dsp:sp modelId="{3987FEF4-9BE3-4453-B01E-559420D59FB5}">
      <dsp:nvSpPr>
        <dsp:cNvPr id="0" name=""/>
        <dsp:cNvSpPr/>
      </dsp:nvSpPr>
      <dsp:spPr>
        <a:xfrm>
          <a:off x="105959" y="2278175"/>
          <a:ext cx="1467357" cy="1176436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ক্ষুদে সোশালিস্ট </a:t>
          </a:r>
          <a:endParaRPr lang="bn-BD" sz="2400" b="1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20848" y="2450460"/>
        <a:ext cx="1037579" cy="831866"/>
      </dsp:txXfrm>
    </dsp:sp>
    <dsp:sp modelId="{DA9930DA-9FC9-452B-ADE8-B3F25B7EBC9D}">
      <dsp:nvSpPr>
        <dsp:cNvPr id="0" name=""/>
        <dsp:cNvSpPr/>
      </dsp:nvSpPr>
      <dsp:spPr>
        <a:xfrm>
          <a:off x="159592" y="784308"/>
          <a:ext cx="1360090" cy="1176436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পঞ্চসঙ্গী </a:t>
          </a:r>
          <a:endParaRPr lang="bn-BD" sz="2400" b="1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58773" y="956593"/>
        <a:ext cx="961728" cy="831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1E2A-E289-4BEA-A28D-20B1218CCB6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5517-D6D2-4E8E-910C-7A1FB1E8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6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1E2A-E289-4BEA-A28D-20B1218CCB6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5517-D6D2-4E8E-910C-7A1FB1E8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0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1E2A-E289-4BEA-A28D-20B1218CCB6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5517-D6D2-4E8E-910C-7A1FB1E8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8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1E2A-E289-4BEA-A28D-20B1218CCB6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5517-D6D2-4E8E-910C-7A1FB1E8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5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1E2A-E289-4BEA-A28D-20B1218CCB6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5517-D6D2-4E8E-910C-7A1FB1E8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9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1E2A-E289-4BEA-A28D-20B1218CCB6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5517-D6D2-4E8E-910C-7A1FB1E8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7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1E2A-E289-4BEA-A28D-20B1218CCB6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5517-D6D2-4E8E-910C-7A1FB1E8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1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1E2A-E289-4BEA-A28D-20B1218CCB6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5517-D6D2-4E8E-910C-7A1FB1E8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2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1E2A-E289-4BEA-A28D-20B1218CCB6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5517-D6D2-4E8E-910C-7A1FB1E8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1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1E2A-E289-4BEA-A28D-20B1218CCB6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5517-D6D2-4E8E-910C-7A1FB1E8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8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1E2A-E289-4BEA-A28D-20B1218CCB6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5517-D6D2-4E8E-910C-7A1FB1E8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9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31E2A-E289-4BEA-A28D-20B1218CCB6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75517-D6D2-4E8E-910C-7A1FB1E8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8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7"/>
          <a:stretch/>
        </p:blipFill>
        <p:spPr>
          <a:xfrm>
            <a:off x="838200" y="204716"/>
            <a:ext cx="10606586" cy="6334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70275FC-11CE-4542-A9DC-62F2B8704A0B}" type="datetime1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78AE66-CFF7-44C3-973C-CDFFC65EAC50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58269" y="1665440"/>
            <a:ext cx="96577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3800" b="1" dirty="0" smtClean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3800" b="1" dirty="0">
              <a:ln w="28575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1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C50598B-7D3B-47A3-8C38-37AD213A06E2}" type="datetime1">
              <a:rPr lang="en-US" smtClean="0"/>
              <a:t>11/10/2019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32245" y="457590"/>
            <a:ext cx="5378355" cy="1569660"/>
          </a:xfrm>
          <a:prstGeom prst="rect">
            <a:avLst/>
          </a:prstGeom>
          <a:solidFill>
            <a:srgbClr val="92D050">
              <a:alpha val="32000"/>
            </a:srgbClr>
          </a:solidFill>
          <a:ln w="571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96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96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116" y="3613448"/>
            <a:ext cx="10366612" cy="1938992"/>
          </a:xfrm>
          <a:prstGeom prst="rect">
            <a:avLst/>
          </a:prstGeom>
          <a:solidFill>
            <a:srgbClr val="0070C0">
              <a:alpha val="9000"/>
            </a:srgb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আলোচনা করে পঁচিশে মার্চ সম্পর্কে ৫ টি বাক্য লেখ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04371"/>
            <a:ext cx="952500" cy="95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26590" y="2424817"/>
            <a:ext cx="200508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u="sng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ক্লিক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করুন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3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70275FC-11CE-4542-A9DC-62F2B8704A0B}" type="datetime1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78AE66-CFF7-44C3-973C-CDFFC65EAC50}" type="slidenum">
              <a:rPr lang="en-US" smtClean="0"/>
              <a:t>11</a:t>
            </a:fld>
            <a:endParaRPr lang="en-US"/>
          </a:p>
        </p:txBody>
      </p:sp>
      <p:pic>
        <p:nvPicPr>
          <p:cNvPr id="5" name="vlc-record-2015-06-28-09h59m18s-Stop Genocide A Film Zahir RaiHan,Bangla 1971.mp4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534" y="150125"/>
            <a:ext cx="12000932" cy="6571350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  <p:sp>
        <p:nvSpPr>
          <p:cNvPr id="6" name="Rectangle 5"/>
          <p:cNvSpPr/>
          <p:nvPr/>
        </p:nvSpPr>
        <p:spPr>
          <a:xfrm>
            <a:off x="4038600" y="473838"/>
            <a:ext cx="3841115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ভালভাবে দেখ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0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0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C50598B-7D3B-47A3-8C38-37AD213A06E2}" type="datetime1">
              <a:rPr lang="en-US" smtClean="0"/>
              <a:t>11/10/2019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372041"/>
            <a:ext cx="4478740" cy="1569660"/>
          </a:xfrm>
          <a:prstGeom prst="rect">
            <a:avLst/>
          </a:prstGeom>
          <a:solidFill>
            <a:srgbClr val="92D050">
              <a:alpha val="32000"/>
            </a:srgbClr>
          </a:solidFill>
          <a:ln w="571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96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301" y="2793255"/>
            <a:ext cx="11496349" cy="2123658"/>
          </a:xfrm>
          <a:prstGeom prst="rect">
            <a:avLst/>
          </a:prstGeom>
          <a:solidFill>
            <a:srgbClr val="0070C0">
              <a:alpha val="9000"/>
            </a:srgb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সময় যে সব মানুষ উদ্বাস্তু হয়েছিল তাদের দুঃখ দুর্দশার চিত্র ব্যাখ্যা কর।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942" y="205813"/>
            <a:ext cx="951058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8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575" y="1645742"/>
            <a:ext cx="713368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শওকত ওসমানের প্রকৃত নাম কী ?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490" y="3439706"/>
            <a:ext cx="567655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সাবু চিৎকার করছিল কেন?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490" y="5227124"/>
            <a:ext cx="912582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পাঞ্জাবি মিলিটারিরা কত তারিখে বাঙ্গালীদের </a:t>
            </a:r>
          </a:p>
          <a:p>
            <a:r>
              <a:rPr lang="bn-IN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উপর ঝাপিয়ে পড়ে?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962" y="191488"/>
            <a:ext cx="261642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8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8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8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490" y="4333415"/>
            <a:ext cx="8418545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 শহর থেকে গাবতলি গ্রামের দুরত্ব কত 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490" y="2542475"/>
            <a:ext cx="527716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সাবুর মায়ের নাম কী?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57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829" y="4931042"/>
            <a:ext cx="6718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         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বিপরীত        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আংশিক 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7479" y="6111243"/>
            <a:ext cx="141666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7537" y="6108260"/>
            <a:ext cx="1426606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222" y="6127778"/>
            <a:ext cx="1426607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7592" y="6122616"/>
            <a:ext cx="1688870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7756" y="5177522"/>
            <a:ext cx="2935962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1065" y="2380943"/>
            <a:ext cx="823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u="sng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অ্যাকশন বাটন ব্যবহার করে নিচের প্রশ্ন দুটির উত্তর </a:t>
            </a:r>
            <a:r>
              <a:rPr lang="bn-IN" sz="3600" b="1" u="sng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   </a:t>
            </a:r>
            <a:endParaRPr lang="en-US" sz="3600" b="1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297" y="4326093"/>
            <a:ext cx="8191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উদ্দীপকে ‘তোলপাড়’গল্পের বিষয়বস্তুর প্রকাশ ঘটেছে - 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62769" y="2359917"/>
            <a:ext cx="2580948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8167" y="3562627"/>
            <a:ext cx="293332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সাবুর মায়ের কথা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3500" y="3558305"/>
            <a:ext cx="2274700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সাবুর কথা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065" y="3562626"/>
            <a:ext cx="300509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 সেনাদের কথা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22986" y="3607791"/>
            <a:ext cx="2693436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পলায়নরতদের কথা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94" y="2919534"/>
            <a:ext cx="8505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উদ্দীপকটি ‘তোলপাড়’গল্পের কোন দিকটি তুলে ধরেছে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5222" y="5485946"/>
            <a:ext cx="347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32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94" y="254136"/>
            <a:ext cx="11545164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 শে মার্চ রাতে হঠাৎ গুলির শব্দে ঘুম ভেঙে যায় পলাশের। বাইরে এসে দেখে ঢাকার আকাশে লেলিহান শিখা। তখনই সে বেরিয়ে পড়ে পলায়নরত মানুষের সাথে। কোথায় যাবে নিজে জানে না;তবু সবার সাথে ছুটে চলে সে।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9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3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3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2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3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1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6" presetClass="entr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4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0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53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5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3"/>
                                            </p:cond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9"/>
                                            </p:cond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 animBg="1"/>
      <p:bldP spid="4" grpId="0" build="allAtOnce" animBg="1"/>
      <p:bldP spid="5" grpId="0" build="allAtOnce" animBg="1"/>
      <p:bldP spid="6" grpId="0" build="allAtOnce" animBg="1"/>
      <p:bldP spid="7" grpId="0" build="allAtOnce" animBg="1"/>
      <p:bldP spid="7" grpId="1" build="allAtOnce" animBg="1"/>
      <p:bldP spid="8" grpId="0" build="allAtOnce"/>
      <p:bldP spid="9" grpId="0" build="allAtOnce"/>
      <p:bldP spid="10" grpId="0" build="allAtOnce" animBg="1"/>
      <p:bldP spid="10" grpId="1" build="allAtOnce" animBg="1"/>
      <p:bldP spid="10" grpId="2" build="allAtOnce" animBg="1"/>
      <p:bldP spid="10" grpId="3" build="allAtOnce" animBg="1"/>
      <p:bldP spid="10" grpId="4" build="allAtOnce" animBg="1"/>
      <p:bldP spid="10" grpId="5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/>
      <p:bldP spid="16" grpId="0" build="allAtOnce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808" y="3035734"/>
            <a:ext cx="10665494" cy="2308324"/>
          </a:xfrm>
          <a:prstGeom prst="rect">
            <a:avLst/>
          </a:prstGeom>
          <a:solidFill>
            <a:schemeClr val="accent2">
              <a:lumMod val="40000"/>
              <a:lumOff val="60000"/>
              <a:alpha val="58000"/>
            </a:schemeClr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উপর ১০ লাইনের একটি </a:t>
            </a:r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লিখে আনবে।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0989" y="477652"/>
            <a:ext cx="432634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DoubleWave1">
              <a:avLst>
                <a:gd name="adj1" fmla="val 10375"/>
                <a:gd name="adj2" fmla="val -51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8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67"/>
            <a:ext cx="12192000" cy="6617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2860" y="1692735"/>
            <a:ext cx="96577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bn-BD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3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C50598B-7D3B-47A3-8C38-37AD213A06E2}" type="datetime1">
              <a:rPr lang="en-US" smtClean="0"/>
              <a:t>11/10/2019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4833" y="535568"/>
            <a:ext cx="7952517" cy="3616904"/>
            <a:chOff x="435220" y="535568"/>
            <a:chExt cx="7563177" cy="3616904"/>
          </a:xfrm>
        </p:grpSpPr>
        <p:sp>
          <p:nvSpPr>
            <p:cNvPr id="6" name="Rectangle 5"/>
            <p:cNvSpPr/>
            <p:nvPr/>
          </p:nvSpPr>
          <p:spPr>
            <a:xfrm>
              <a:off x="435220" y="3567697"/>
              <a:ext cx="54084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Down Ribbon 7"/>
            <p:cNvSpPr/>
            <p:nvPr/>
          </p:nvSpPr>
          <p:spPr>
            <a:xfrm>
              <a:off x="3888804" y="535568"/>
              <a:ext cx="4109593" cy="825809"/>
            </a:xfrm>
            <a:prstGeom prst="ribbon">
              <a:avLst>
                <a:gd name="adj1" fmla="val 12709"/>
                <a:gd name="adj2" fmla="val 484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u="sng" dirty="0" err="1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5400" b="1" u="sng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1" u="sng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098799" y="513796"/>
            <a:ext cx="3094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69993" y="480597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u="sng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413868" y="1698499"/>
            <a:ext cx="44082" cy="4302251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7" idx="4"/>
          </p:cNvCxnSpPr>
          <p:nvPr/>
        </p:nvCxnSpPr>
        <p:spPr>
          <a:xfrm>
            <a:off x="6698340" y="1994434"/>
            <a:ext cx="49235" cy="33509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00211" y="2159553"/>
            <a:ext cx="71208" cy="336166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320999" y="1590104"/>
            <a:ext cx="185737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65081" y="5978462"/>
            <a:ext cx="185737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05471" y="1994434"/>
            <a:ext cx="185737" cy="12687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54706" y="5218530"/>
            <a:ext cx="185737" cy="12687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88828" y="5515007"/>
            <a:ext cx="185737" cy="12687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03131" y="2071395"/>
            <a:ext cx="185737" cy="12687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266" y="1250038"/>
            <a:ext cx="2399373" cy="26102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8003306" y="4004694"/>
            <a:ext cx="3736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১ম পত্র </a:t>
            </a:r>
            <a:endParaRPr lang="bn-IN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(১ম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৬ষ্ঠ 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03" y="1396906"/>
            <a:ext cx="2635994" cy="23164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3" name="Rectangle 22"/>
          <p:cNvSpPr/>
          <p:nvPr/>
        </p:nvSpPr>
        <p:spPr>
          <a:xfrm>
            <a:off x="569970" y="4295200"/>
            <a:ext cx="3873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শফিকুল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সাজিউড়া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/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কেন্দুয়া,নেত্রকোনা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70275FC-11CE-4542-A9DC-62F2B8704A0B}" type="datetime1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MIJAN-GAI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78AE66-CFF7-44C3-973C-CDFFC65EAC50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218364"/>
            <a:ext cx="11778018" cy="6421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6512" y="-303744"/>
            <a:ext cx="7342495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ln w="28575">
                  <a:solidFill>
                    <a:srgbClr val="0070C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তোলপাড়</a:t>
            </a:r>
            <a:r>
              <a:rPr lang="bn-BD" sz="6000" dirty="0" smtClean="0">
                <a:ln w="28575">
                  <a:noFill/>
                </a:ln>
                <a:solidFill>
                  <a:srgbClr val="AE12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(প্রথম অংশ)</a:t>
            </a:r>
            <a:endParaRPr lang="en-US" sz="6000" dirty="0">
              <a:ln w="28575">
                <a:noFill/>
              </a:ln>
              <a:solidFill>
                <a:srgbClr val="AE128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1455" y="4185202"/>
            <a:ext cx="4989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শওকত ওসমান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7A4D878-3423-4B2F-817E-441AE8F13819}" type="datetime1">
              <a:rPr lang="en-US" smtClean="0"/>
              <a:t>11/10/2019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32581" y="1822673"/>
            <a:ext cx="11508474" cy="4145100"/>
            <a:chOff x="433318" y="1336431"/>
            <a:chExt cx="11508474" cy="4145100"/>
          </a:xfrm>
        </p:grpSpPr>
        <p:sp>
          <p:nvSpPr>
            <p:cNvPr id="6" name="Rounded Rectangle 5"/>
            <p:cNvSpPr/>
            <p:nvPr/>
          </p:nvSpPr>
          <p:spPr>
            <a:xfrm>
              <a:off x="433318" y="1336431"/>
              <a:ext cx="11508474" cy="4145100"/>
            </a:xfrm>
            <a:prstGeom prst="roundRect">
              <a:avLst>
                <a:gd name="adj" fmla="val 14278"/>
              </a:avLst>
            </a:prstGeom>
            <a:solidFill>
              <a:schemeClr val="accent4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7671" y="1449658"/>
              <a:ext cx="11464121" cy="372409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লেখক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শওকত ওসমান এর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উল্লেখ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BD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নির্বাচিত অংশটুকু (একদিন সকালে -------- সাহস হয় না) </a:t>
              </a:r>
              <a:endPara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শুদ্ধ উচ্চারণে পড়তে পারবে। </a:t>
              </a:r>
              <a:endPara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অজানা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শব্দের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অর্থ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অনুচ্ছেদ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রচনা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পঁচিশে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মার্চ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রাত্রে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পাঞ্জাবি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মিলিটারিরা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তান্ডব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চালিয়েছিল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মুক্তিযুদ্ধের সময় যে সব মানুষ উদ্বাস্তু হয়েছিল তাদের দুঃখ দুর্দশার চিত্র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04666" y="229094"/>
            <a:ext cx="2382668" cy="849079"/>
            <a:chOff x="4926843" y="270037"/>
            <a:chExt cx="2382668" cy="849079"/>
          </a:xfrm>
        </p:grpSpPr>
        <p:sp>
          <p:nvSpPr>
            <p:cNvPr id="9" name="Rounded Rectangle 8"/>
            <p:cNvSpPr/>
            <p:nvPr/>
          </p:nvSpPr>
          <p:spPr>
            <a:xfrm>
              <a:off x="4926843" y="313342"/>
              <a:ext cx="2382668" cy="80577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14723" y="270037"/>
              <a:ext cx="2206907" cy="7146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5244" y="877379"/>
            <a:ext cx="3858132" cy="851505"/>
            <a:chOff x="838200" y="1236733"/>
            <a:chExt cx="3858132" cy="851505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1236733"/>
              <a:ext cx="3858132" cy="851505"/>
            </a:xfrm>
            <a:prstGeom prst="roundRect">
              <a:avLst>
                <a:gd name="adj" fmla="val 1346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6631" y="1330522"/>
              <a:ext cx="3797201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 পাঠ শেষে শিক্ষার্থীরা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6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Cloud 1"/>
          <p:cNvSpPr/>
          <p:nvPr/>
        </p:nvSpPr>
        <p:spPr>
          <a:xfrm>
            <a:off x="3100101" y="346023"/>
            <a:ext cx="2025487" cy="1485638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bn-IN" sz="2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১৯১৭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খ্রিষ্টাব্দ</a:t>
            </a: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২রা  জানুয়ারি  </a:t>
            </a:r>
            <a:endParaRPr lang="en-US" sz="2000" dirty="0">
              <a:solidFill>
                <a:srgbClr val="002060"/>
              </a:solidFill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bn-IN" sz="2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3" name="Cloud 2"/>
          <p:cNvSpPr/>
          <p:nvPr/>
        </p:nvSpPr>
        <p:spPr>
          <a:xfrm>
            <a:off x="272801" y="506503"/>
            <a:ext cx="2218442" cy="1325158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৯৮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খ্রিষ্টাব্দ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১৪ই 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 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4" name="Cloud 3"/>
          <p:cNvSpPr/>
          <p:nvPr/>
        </p:nvSpPr>
        <p:spPr>
          <a:xfrm>
            <a:off x="1391252" y="4921421"/>
            <a:ext cx="2767034" cy="1437428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আদমজী,বাংলা একাডেমী,একুশে পদক,নাসির উদ্দীন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5" name="Cloud 4"/>
          <p:cNvSpPr/>
          <p:nvPr/>
        </p:nvSpPr>
        <p:spPr>
          <a:xfrm>
            <a:off x="4511081" y="2906550"/>
            <a:ext cx="1785864" cy="1743100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শেখ 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আজিজুর</a:t>
            </a:r>
            <a:endPara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566044" y="2937678"/>
            <a:ext cx="1727435" cy="1755262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প্রকৃতনাম</a:t>
            </a:r>
            <a:endParaRPr lang="en-US" sz="4000" dirty="0"/>
          </a:p>
        </p:txBody>
      </p:sp>
      <p:sp useBgFill="1">
        <p:nvSpPr>
          <p:cNvPr id="7" name="Cloud 6"/>
          <p:cNvSpPr/>
          <p:nvPr/>
        </p:nvSpPr>
        <p:spPr>
          <a:xfrm>
            <a:off x="294822" y="2652653"/>
            <a:ext cx="1962168" cy="1806008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সাহিত্যের অধ্যাপক 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3077524" y="328259"/>
            <a:ext cx="2070640" cy="1472274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bn-BD" sz="5400" b="1" dirty="0" smtClean="0">
                <a:solidFill>
                  <a:srgbClr val="FFFF00"/>
                </a:solidFill>
              </a:rPr>
              <a:t>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353251" y="2577369"/>
            <a:ext cx="1937820" cy="1828963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272801" y="407236"/>
            <a:ext cx="2218442" cy="1523692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 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1436694" y="4939015"/>
            <a:ext cx="2676150" cy="1524492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677" y="1929440"/>
            <a:ext cx="1846998" cy="2763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044989029"/>
              </p:ext>
            </p:extLst>
          </p:nvPr>
        </p:nvGraphicFramePr>
        <p:xfrm>
          <a:off x="7268570" y="1588804"/>
          <a:ext cx="48006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214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0EBF244-E6C6-4D5A-B6A9-F39339BC7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2000"/>
                                        <p:tgtEl>
                                          <p:spTgt spid="13">
                                            <p:graphicEl>
                                              <a:dgm id="{D0EBF244-E6C6-4D5A-B6A9-F39339BC7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A2B0A7D-BDDB-4B5B-B1E8-9788CF835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2000"/>
                                        <p:tgtEl>
                                          <p:spTgt spid="13">
                                            <p:graphicEl>
                                              <a:dgm id="{1A2B0A7D-BDDB-4B5B-B1E8-9788CF835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A482C46-CC24-4135-87F2-E2FFA48D0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2000"/>
                                        <p:tgtEl>
                                          <p:spTgt spid="13">
                                            <p:graphicEl>
                                              <a:dgm id="{2A482C46-CC24-4135-87F2-E2FFA48D0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82EAE02-9920-44C1-8F98-7DB579B53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2000"/>
                                        <p:tgtEl>
                                          <p:spTgt spid="13">
                                            <p:graphicEl>
                                              <a:dgm id="{F82EAE02-9920-44C1-8F98-7DB579B53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91A442-136D-4C6A-9B4C-51B5B7D86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13">
                                            <p:graphicEl>
                                              <a:dgm id="{AC91A442-136D-4C6A-9B4C-51B5B7D86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987FEF4-9BE3-4453-B01E-559420D59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2" dur="2000"/>
                                        <p:tgtEl>
                                          <p:spTgt spid="13">
                                            <p:graphicEl>
                                              <a:dgm id="{3987FEF4-9BE3-4453-B01E-559420D59F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A9930DA-9FC9-452B-ADE8-B3F25B7EB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13">
                                            <p:graphicEl>
                                              <a:dgm id="{DA9930DA-9FC9-452B-ADE8-B3F25B7EB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Graphic spid="1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C50598B-7D3B-47A3-8C38-37AD213A06E2}" type="datetime1">
              <a:rPr lang="en-US" smtClean="0"/>
              <a:t>11/10/2019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32245" y="457590"/>
            <a:ext cx="5378355" cy="1862048"/>
          </a:xfrm>
          <a:prstGeom prst="rect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 w="571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115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115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694" y="3254591"/>
            <a:ext cx="10366612" cy="1938992"/>
          </a:xfrm>
          <a:prstGeom prst="rect">
            <a:avLst/>
          </a:prstGeom>
          <a:solidFill>
            <a:srgbClr val="92D050">
              <a:alpha val="47000"/>
            </a:srgb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 জন্মসাল,</a:t>
            </a:r>
            <a:r>
              <a:rPr lang="en-AU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নাম,পেশা, পুরস্কার 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সমূহের নাম ও মৃত্যুসাল ল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04371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8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211016"/>
            <a:ext cx="11788726" cy="6510460"/>
          </a:xfrm>
          <a:prstGeom prst="roundRect">
            <a:avLst>
              <a:gd name="adj" fmla="val 1191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7A4D878-3423-4B2F-817E-441AE8F13819}" type="datetime1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 smtClean="0"/>
              <a:t>mijanur-ggbhs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3ED09E-7E35-43F0-AEBB-CFDD66A07BD6}" type="slidenum">
              <a:rPr lang="en-US" smtClean="0"/>
              <a:t>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706837" y="2045409"/>
            <a:ext cx="4853354" cy="2841673"/>
          </a:xfrm>
          <a:prstGeom prst="roundRect">
            <a:avLst/>
          </a:prstGeom>
          <a:solidFill>
            <a:schemeClr val="bg2">
              <a:lumMod val="90000"/>
              <a:alpha val="71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আদর্শপাঠ</a:t>
            </a:r>
            <a:r>
              <a:rPr lang="bn-IN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211016"/>
            <a:ext cx="11788726" cy="6510460"/>
          </a:xfrm>
          <a:prstGeom prst="roundRect">
            <a:avLst>
              <a:gd name="adj" fmla="val 1191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7A4D878-3423-4B2F-817E-441AE8F13819}" type="datetime1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 smtClean="0"/>
              <a:t>mijanur-ggbhs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3ED09E-7E35-43F0-AEBB-CFDD66A07BD6}" type="slidenum">
              <a:rPr lang="en-US" smtClean="0"/>
              <a:t>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81400" y="2045409"/>
            <a:ext cx="4853354" cy="284167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1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সরবপাঠ</a:t>
            </a:r>
            <a:endParaRPr lang="en-US" sz="11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50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7A4D878-3423-4B2F-817E-441AE8F13819}" type="datetime1">
              <a:rPr lang="en-US" smtClean="0"/>
              <a:t>11/10/2019</a:t>
            </a:fld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436921" y="895970"/>
            <a:ext cx="3016156" cy="1241947"/>
          </a:xfrm>
          <a:prstGeom prst="homePlate">
            <a:avLst>
              <a:gd name="adj" fmla="val 37912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পাঞ্জাবি মিলিটারি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36921" y="3057180"/>
            <a:ext cx="3016156" cy="1241947"/>
          </a:xfrm>
          <a:prstGeom prst="homePlate">
            <a:avLst>
              <a:gd name="adj" fmla="val 38673"/>
            </a:avLst>
          </a:prstGeom>
          <a:gradFill>
            <a:gsLst>
              <a:gs pos="32000">
                <a:schemeClr val="accent4">
                  <a:lumMod val="110000"/>
                  <a:satMod val="105000"/>
                  <a:tint val="67000"/>
                </a:schemeClr>
              </a:gs>
              <a:gs pos="65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পঁচিশে মার্চ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436921" y="4950066"/>
            <a:ext cx="3016156" cy="1241948"/>
          </a:xfrm>
          <a:prstGeom prst="homePlate">
            <a:avLst>
              <a:gd name="adj" fmla="val 37540"/>
            </a:avLst>
          </a:prstGeom>
          <a:solidFill>
            <a:srgbClr val="92D050">
              <a:alpha val="6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I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পাহাড়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65577" y="895970"/>
            <a:ext cx="3713328" cy="1597162"/>
            <a:chOff x="8153400" y="979967"/>
            <a:chExt cx="3657600" cy="1597162"/>
          </a:xfrm>
        </p:grpSpPr>
        <p:sp>
          <p:nvSpPr>
            <p:cNvPr id="9" name="Pentagon 8"/>
            <p:cNvSpPr/>
            <p:nvPr/>
          </p:nvSpPr>
          <p:spPr>
            <a:xfrm rot="10800000">
              <a:off x="8153400" y="979967"/>
              <a:ext cx="3657600" cy="1597162"/>
            </a:xfrm>
            <a:prstGeom prst="homePlate">
              <a:avLst>
                <a:gd name="adj" fmla="val 37912"/>
              </a:avLst>
            </a:prstGeom>
            <a:gradFill>
              <a:gsLst>
                <a:gs pos="22000">
                  <a:schemeClr val="accent2">
                    <a:lumMod val="110000"/>
                    <a:satMod val="105000"/>
                    <a:tint val="67000"/>
                  </a:schemeClr>
                </a:gs>
                <a:gs pos="45000">
                  <a:schemeClr val="accent2">
                    <a:lumMod val="105000"/>
                    <a:satMod val="103000"/>
                    <a:tint val="73000"/>
                  </a:schemeClr>
                </a:gs>
                <a:gs pos="81000">
                  <a:schemeClr val="accent2">
                    <a:lumMod val="105000"/>
                    <a:satMod val="109000"/>
                    <a:tint val="81000"/>
                  </a:schemeClr>
                </a:gs>
              </a:gsLst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610600" y="1187833"/>
              <a:ext cx="3200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পাকিস্তানের পাঞ্জাব রেজিমেন্টের সৈনিক ।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765577" y="2939768"/>
            <a:ext cx="3788957" cy="1476770"/>
            <a:chOff x="7765577" y="3041945"/>
            <a:chExt cx="3788957" cy="1476770"/>
          </a:xfrm>
        </p:grpSpPr>
        <p:sp>
          <p:nvSpPr>
            <p:cNvPr id="12" name="Pentagon 11"/>
            <p:cNvSpPr/>
            <p:nvPr/>
          </p:nvSpPr>
          <p:spPr>
            <a:xfrm rot="10800000">
              <a:off x="7765577" y="3041945"/>
              <a:ext cx="3713328" cy="1476770"/>
            </a:xfrm>
            <a:prstGeom prst="homePlate">
              <a:avLst>
                <a:gd name="adj" fmla="val 37912"/>
              </a:avLst>
            </a:prstGeom>
            <a:gradFill flip="none" rotWithShape="1">
              <a:gsLst>
                <a:gs pos="29000">
                  <a:schemeClr val="accent4">
                    <a:lumMod val="110000"/>
                    <a:satMod val="105000"/>
                    <a:tint val="67000"/>
                  </a:schemeClr>
                </a:gs>
                <a:gs pos="83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14162" y="3101302"/>
              <a:ext cx="34403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১৯৭১ সালের </a:t>
              </a:r>
            </a:p>
            <a:p>
              <a:pPr algn="ctr"/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২৫ শে মার্চ।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841206" y="4828556"/>
            <a:ext cx="3713328" cy="1527794"/>
            <a:chOff x="7765577" y="4828556"/>
            <a:chExt cx="3713328" cy="1521652"/>
          </a:xfrm>
          <a:solidFill>
            <a:srgbClr val="92D050">
              <a:alpha val="57000"/>
            </a:srgbClr>
          </a:solidFill>
        </p:grpSpPr>
        <p:sp>
          <p:nvSpPr>
            <p:cNvPr id="15" name="Pentagon 14"/>
            <p:cNvSpPr/>
            <p:nvPr/>
          </p:nvSpPr>
          <p:spPr>
            <a:xfrm rot="10800000">
              <a:off x="7765577" y="4828556"/>
              <a:ext cx="3713328" cy="1521652"/>
            </a:xfrm>
            <a:prstGeom prst="homePlate">
              <a:avLst>
                <a:gd name="adj" fmla="val 37540"/>
              </a:avLst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79725" y="4950066"/>
              <a:ext cx="30593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ময়মনসিংহ অঞ্চলে অবস্থিত।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5660"/>
            <a:ext cx="4000500" cy="2037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chemeClr val="tx1">
                <a:lumMod val="95000"/>
                <a:lumOff val="5000"/>
                <a:alpha val="57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7"/>
          <a:stretch/>
        </p:blipFill>
        <p:spPr>
          <a:xfrm>
            <a:off x="3641022" y="2506862"/>
            <a:ext cx="3936610" cy="20315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3"/>
          <a:stretch/>
        </p:blipFill>
        <p:spPr>
          <a:xfrm>
            <a:off x="3641022" y="4645310"/>
            <a:ext cx="3936610" cy="1851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572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413</Words>
  <Application>Microsoft Office PowerPoint</Application>
  <PresentationFormat>Widescreen</PresentationFormat>
  <Paragraphs>109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2019-11-08T16:58:46Z</dcterms:created>
  <dcterms:modified xsi:type="dcterms:W3CDTF">2019-11-10T14:53:01Z</dcterms:modified>
</cp:coreProperties>
</file>