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3" r:id="rId3"/>
    <p:sldId id="258" r:id="rId4"/>
    <p:sldId id="259" r:id="rId5"/>
    <p:sldId id="272" r:id="rId6"/>
    <p:sldId id="260" r:id="rId7"/>
    <p:sldId id="274" r:id="rId8"/>
    <p:sldId id="275" r:id="rId9"/>
    <p:sldId id="276" r:id="rId10"/>
    <p:sldId id="277" r:id="rId11"/>
    <p:sldId id="278" r:id="rId12"/>
    <p:sldId id="263" r:id="rId13"/>
    <p:sldId id="264" r:id="rId14"/>
    <p:sldId id="265" r:id="rId15"/>
    <p:sldId id="270" r:id="rId16"/>
    <p:sldId id="279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3C1A90"/>
    <a:srgbClr val="3366FF"/>
    <a:srgbClr val="472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0" autoAdjust="0"/>
    <p:restoredTop sz="88277" autoAdjust="0"/>
  </p:normalViewPr>
  <p:slideViewPr>
    <p:cSldViewPr>
      <p:cViewPr>
        <p:scale>
          <a:sx n="60" d="100"/>
          <a:sy n="60" d="100"/>
        </p:scale>
        <p:origin x="-1158" y="-186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38A7A-B2B1-4B83-9D30-6FB1F072133F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9CCB5-1797-41EA-8A05-9868E7F962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226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13E12-C801-4FF4-815A-5516596B2283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FAFAB-8661-48EA-8968-98D1C422D8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1744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85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16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42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</a:t>
            </a:r>
            <a:r>
              <a:rPr lang="en-US" baseline="0" dirty="0" smtClean="0"/>
              <a:t> will monitor and help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98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At first students will try</a:t>
            </a:r>
            <a:r>
              <a:rPr lang="en-US" sz="800" baseline="0" dirty="0" smtClean="0">
                <a:latin typeface="Times New Roman" pitchFamily="18" charset="0"/>
                <a:cs typeface="Times New Roman" pitchFamily="18" charset="0"/>
              </a:rPr>
              <a:t> to fill in the gaps individually. then teacher compare with their answers.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03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43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44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20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89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37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showing the video teacher can try to elicit the answer then he will give</a:t>
            </a:r>
            <a:r>
              <a:rPr lang="en-US" baseline="0" dirty="0" smtClean="0"/>
              <a:t> feedback.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12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will read the text.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47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22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63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3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0A6B328-1B75-4079-885C-D1008DA57A4A}" type="datetime1">
              <a:rPr lang="en-US" smtClean="0"/>
              <a:pPr/>
              <a:t>12/15/2019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ABFE-8D8D-4109-AC9A-CF2128BAE56D}" type="datetime1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F5E9-F08C-44E1-B7EC-9CC9FFB61968}" type="datetime1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0619-ED37-42DF-B3C0-5EC055D4C908}" type="datetime1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A08FD51-A0D4-439B-9940-AC48631BE871}" type="datetime1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38D3-B935-4F81-A698-424945D12985}" type="datetime1">
              <a:rPr lang="en-US" smtClean="0"/>
              <a:pPr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D752-0A9C-4566-AEA1-E63508E61970}" type="datetime1">
              <a:rPr lang="en-US" smtClean="0"/>
              <a:pPr/>
              <a:t>12/15/2019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FC41-FBC0-4A18-99DE-CA56A5CEF08B}" type="datetime1">
              <a:rPr lang="en-US" smtClean="0"/>
              <a:pPr/>
              <a:t>12/15/2019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FADD-8DFD-4595-AFC2-04756A2DB756}" type="datetime1">
              <a:rPr lang="en-US" smtClean="0"/>
              <a:pPr/>
              <a:t>12/15/2019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057A-F26A-4B9A-BA69-DEC857F7F755}" type="datetime1">
              <a:rPr lang="en-US" smtClean="0"/>
              <a:pPr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8C9D-F828-45F5-83E2-4B555B2028D6}" type="datetime1">
              <a:rPr lang="en-US" smtClean="0"/>
              <a:pPr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EF38328-2E42-48C1-8647-3CECC7BEDA6D}" type="datetime1">
              <a:rPr lang="en-US" smtClean="0"/>
              <a:pPr/>
              <a:t>12/15/2019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70355" y="894169"/>
            <a:ext cx="3954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WELCOME</a:t>
            </a:r>
            <a:r>
              <a:rPr lang="en-US" sz="5400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28139"/>
            <a:ext cx="5410200" cy="44488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2821" y="1143000"/>
            <a:ext cx="3338358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Couple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4201784"/>
            <a:ext cx="251460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Pair</a:t>
            </a:r>
            <a:endParaRPr lang="en-US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43584" y="2885420"/>
            <a:ext cx="7239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An old couple is waiting for train.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520125"/>
            <a:ext cx="312420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Luggage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83039" y="5597036"/>
            <a:ext cx="30480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baggage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00653" y="4814712"/>
            <a:ext cx="59436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 man is carrying his luggage.</a:t>
            </a:r>
            <a:endParaRPr lang="en-US" sz="2800" b="1" dirty="0"/>
          </a:p>
        </p:txBody>
      </p:sp>
      <p:pic>
        <p:nvPicPr>
          <p:cNvPr id="8" name="Picture 7" descr="lu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605006"/>
            <a:ext cx="4343400" cy="29717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990600"/>
          <a:ext cx="8229600" cy="480059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7075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Main  Word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3C1A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Similar  Word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3C1A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Opposite  Word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3C1A90"/>
                    </a:solidFill>
                  </a:tcPr>
                </a:tc>
              </a:tr>
              <a:tr h="6821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See  off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Goodbye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Receive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821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Long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Far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Short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821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Quiet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Silent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Busy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821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Heavy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Weight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Light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821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Pick up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Take off 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Drop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821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Young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Youth 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Old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33600" y="304800"/>
            <a:ext cx="518160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Similar and opposite words.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019800"/>
            <a:ext cx="81534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Now go to the section  - A2 and match the words.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5334000"/>
            <a:ext cx="70104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Now go to the next slide and fill in the gaps.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53608" y="457200"/>
            <a:ext cx="3236784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3600" b="1" dirty="0">
                <a:solidFill>
                  <a:prstClr val="black"/>
                </a:solidFill>
              </a:rPr>
              <a:t>Silent reading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44936"/>
            <a:ext cx="5105400" cy="3435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457200" y="1066800"/>
            <a:ext cx="8305800" cy="53340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Fill in the gaps with the word from the box.</a:t>
            </a:r>
          </a:p>
          <a:p>
            <a:pPr algn="ct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Once the writer and his friend were (a) ---------- the station. They were (b)--------- for the train. His friend © --------- was going to Dhaka and he came to see him (d)--------. He found the station very  (e) ------- . There was a long line of people at the (f) -------- . A woman in the line (g) -------- her child tightly. The writer also saw a group of (h) ------ people was talking and taking tea. There was a (i) ------- of old people trying to find a resting place. Another passenger a young (j) ------- was sitting on her luggage and reading a magazine.</a:t>
            </a:r>
          </a:p>
          <a:p>
            <a:pPr indent="457200" algn="ctr">
              <a:lnSpc>
                <a:spcPct val="150000"/>
              </a:lnSpc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1676400"/>
            <a:ext cx="990600" cy="381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Lady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2133600"/>
            <a:ext cx="990600" cy="381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young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2133600"/>
            <a:ext cx="990600" cy="381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at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81200" y="1676400"/>
            <a:ext cx="990600" cy="381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held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0" y="1676400"/>
            <a:ext cx="1143000" cy="381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waiting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67200" y="1676400"/>
            <a:ext cx="1143000" cy="381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room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86400" y="1676400"/>
            <a:ext cx="1600200" cy="381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crowded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62800" y="1676400"/>
            <a:ext cx="914400" cy="381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long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0" y="2133600"/>
            <a:ext cx="1143000" cy="381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Sajjad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67200" y="2133600"/>
            <a:ext cx="1143000" cy="381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couple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86400" y="2133600"/>
            <a:ext cx="1600200" cy="381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Ticket counter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62800" y="2133600"/>
            <a:ext cx="914400" cy="381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off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54229" y="304800"/>
            <a:ext cx="3675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Individual 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9017E-6 L 0.4625 0.061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8555E-6 L -0.0875 0.194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9017E-6 L 0.3125 0.127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9017E-6 L -0.28333 0.183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48555E-6 L -0.52083 0.32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0" y="1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5723E-6 L 0.05417 0.260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8555E-6 L 0.02917 0.3828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6 L -0.00417 0.3939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6 L 0.3125 0.3828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48555E-6 L -0.00417 0.5937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2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E:\PahelaBaishakh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352800"/>
            <a:ext cx="4322559" cy="310684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5334000" y="4419600"/>
            <a:ext cx="3581400" cy="8040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Village Fair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52980" y="685800"/>
            <a:ext cx="24380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Pair Works</a:t>
            </a:r>
          </a:p>
        </p:txBody>
      </p:sp>
      <p:sp>
        <p:nvSpPr>
          <p:cNvPr id="4" name="Rectangle 3"/>
          <p:cNvSpPr/>
          <p:nvPr/>
        </p:nvSpPr>
        <p:spPr>
          <a:xfrm>
            <a:off x="952500" y="1828800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Suppose you went to the place of below.</a:t>
            </a:r>
          </a:p>
          <a:p>
            <a:pPr lvl="0" algn="ctr"/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Describe what you saw, what was happening and what you did there. within five sentences about it.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76400"/>
            <a:ext cx="41910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Home works.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3886200"/>
            <a:ext cx="76200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Visit your local railway station and write down ten sentences on it.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917827"/>
            <a:ext cx="2819400" cy="2282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27662" y="877334"/>
            <a:ext cx="4288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2316" y="2133600"/>
            <a:ext cx="77593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SEE YOU AGAIN NEXT CLASS 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958" y="3326524"/>
            <a:ext cx="3121152" cy="2740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43200" y="602159"/>
            <a:ext cx="4114800" cy="76944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Identity</a:t>
            </a:r>
            <a:endParaRPr lang="en-US" sz="4400" b="1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15000" y="4448303"/>
            <a:ext cx="327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</a:rPr>
              <a:t>English For Today</a:t>
            </a:r>
          </a:p>
          <a:p>
            <a:pPr lvl="0" algn="ctr"/>
            <a:r>
              <a:rPr lang="en-US" sz="2400" b="1" dirty="0">
                <a:solidFill>
                  <a:prstClr val="black"/>
                </a:solidFill>
              </a:rPr>
              <a:t>Class : Six</a:t>
            </a:r>
            <a:r>
              <a:rPr lang="en-US" sz="2400" b="1" dirty="0" smtClean="0">
                <a:solidFill>
                  <a:prstClr val="black"/>
                </a:solidFill>
              </a:rPr>
              <a:t>.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89430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US" sz="2400" b="1" kern="0" dirty="0">
                <a:latin typeface="Calibri"/>
              </a:rPr>
              <a:t>MD. MONSUR AHMED (M.A- </a:t>
            </a:r>
            <a:r>
              <a:rPr lang="en-US" sz="2400" b="1" kern="0" dirty="0" err="1">
                <a:latin typeface="Calibri"/>
              </a:rPr>
              <a:t>B.Ed</a:t>
            </a:r>
            <a:r>
              <a:rPr lang="en-US" sz="2400" b="1" kern="0" dirty="0">
                <a:latin typeface="Calibri"/>
              </a:rPr>
              <a:t>)</a:t>
            </a:r>
            <a:br>
              <a:rPr lang="en-US" sz="2400" b="1" kern="0" dirty="0">
                <a:latin typeface="Calibri"/>
              </a:rPr>
            </a:br>
            <a:r>
              <a:rPr lang="en-US" sz="2400" b="1" kern="0" dirty="0">
                <a:latin typeface="Calibri"/>
              </a:rPr>
              <a:t>ASSISTANT </a:t>
            </a:r>
            <a:r>
              <a:rPr lang="en-US" sz="2400" b="1" kern="0" dirty="0" smtClean="0">
                <a:latin typeface="Calibri"/>
              </a:rPr>
              <a:t>TEACHER (ICT)</a:t>
            </a:r>
            <a:r>
              <a:rPr lang="en-US" sz="2400" b="1" kern="0" dirty="0">
                <a:latin typeface="Calibri"/>
              </a:rPr>
              <a:t/>
            </a:r>
            <a:br>
              <a:rPr lang="en-US" sz="2400" b="1" kern="0" dirty="0">
                <a:latin typeface="Calibri"/>
              </a:rPr>
            </a:br>
            <a:r>
              <a:rPr lang="en-US" sz="2400" b="1" kern="0" dirty="0">
                <a:latin typeface="Calibri"/>
              </a:rPr>
              <a:t>CHANDPUR NURIA HIGH SCHOOL</a:t>
            </a:r>
            <a:br>
              <a:rPr lang="en-US" sz="2400" b="1" kern="0" dirty="0">
                <a:latin typeface="Calibri"/>
              </a:rPr>
            </a:br>
            <a:r>
              <a:rPr lang="en-US" sz="2400" b="1" kern="0" dirty="0">
                <a:latin typeface="Calibri"/>
              </a:rPr>
              <a:t>PURAN BAZAR, CHANDPUR.</a:t>
            </a:r>
            <a:br>
              <a:rPr lang="en-US" sz="2400" b="1" kern="0" dirty="0">
                <a:latin typeface="Calibri"/>
              </a:rPr>
            </a:br>
            <a:r>
              <a:rPr lang="en-US" sz="2400" b="1" kern="0" dirty="0">
                <a:latin typeface="Calibri"/>
              </a:rPr>
              <a:t>MOB: 01673341343</a:t>
            </a:r>
            <a:br>
              <a:rPr lang="en-US" sz="2400" b="1" kern="0" dirty="0">
                <a:latin typeface="Calibri"/>
              </a:rPr>
            </a:br>
            <a:r>
              <a:rPr lang="en-US" sz="2400" b="1" kern="0" dirty="0">
                <a:latin typeface="Calibri"/>
              </a:rPr>
              <a:t>E-mail: monsuratc@gmail.com</a:t>
            </a:r>
            <a:endParaRPr lang="en-US" kern="0" dirty="0">
              <a:latin typeface="Lucida Sans Unicod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68129"/>
            <a:ext cx="1371600" cy="1612490"/>
          </a:xfrm>
          <a:prstGeom prst="rect">
            <a:avLst/>
          </a:prstGeom>
        </p:spPr>
      </p:pic>
      <p:pic>
        <p:nvPicPr>
          <p:cNvPr id="13" name="Picture 12" descr="Si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2438400"/>
            <a:ext cx="1219200" cy="15836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105400" y="2209800"/>
            <a:ext cx="45719" cy="3992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9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362200" y="533400"/>
            <a:ext cx="4648200" cy="5334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Today`s topic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b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371600"/>
            <a:ext cx="6553200" cy="3505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5105400"/>
            <a:ext cx="63246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smtClean="0"/>
              <a:t>Lesson- </a:t>
            </a:r>
            <a:r>
              <a:rPr lang="en-US" sz="4000" b="1" dirty="0"/>
              <a:t>3</a:t>
            </a:r>
          </a:p>
          <a:p>
            <a:pPr algn="ctr"/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At a Railway Station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685800"/>
            <a:ext cx="57150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Learning outcomes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457200" y="1828800"/>
            <a:ext cx="8229600" cy="353943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After completing the lesson students will be able to…</a:t>
            </a:r>
          </a:p>
          <a:p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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Learn Vocabulary 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read and understand texts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Talk about people, places and familiar objects in short and simple sentences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paragraph, letter, compositions.</a:t>
            </a: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443770"/>
              </p:ext>
            </p:extLst>
          </p:nvPr>
        </p:nvGraphicFramePr>
        <p:xfrm>
          <a:off x="3276600" y="2286000"/>
          <a:ext cx="1936377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286000"/>
                        <a:ext cx="1936377" cy="1828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90700" y="4800600"/>
            <a:ext cx="5562600" cy="6197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 railway station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1179" y="1066800"/>
            <a:ext cx="4121641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Let`s  enjoy a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video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2998" y="2286000"/>
            <a:ext cx="3810001" cy="3276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3400" y="762000"/>
            <a:ext cx="8077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Listen the text attentively then talk with your partner about what the speaker saw and did at the railway station. Use your own words.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8" y="2362200"/>
            <a:ext cx="4267200" cy="32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1529" y="5377190"/>
            <a:ext cx="44196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Good Bye / Bid farewell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00300" y="4267200"/>
            <a:ext cx="48768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</a:t>
            </a:r>
            <a:r>
              <a:rPr lang="en-US" sz="2400" b="1" dirty="0" smtClean="0"/>
              <a:t> came to see him off.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2362200"/>
            <a:ext cx="2127634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/>
              <a:t>See off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794836"/>
            <a:ext cx="5334000" cy="22302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06832" y="609600"/>
            <a:ext cx="51379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smtClean="0"/>
              <a:t>WORDS MEANING</a:t>
            </a:r>
            <a:endParaRPr lang="en-US" sz="4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0496" y="1143000"/>
            <a:ext cx="4056625" cy="1200329"/>
          </a:xfrm>
          <a:prstGeom prst="rect">
            <a:avLst/>
          </a:prstGeom>
          <a:solidFill>
            <a:srgbClr val="00FFCC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Queue</a:t>
            </a:r>
            <a:endParaRPr lang="en-US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60496" y="4018691"/>
            <a:ext cx="28194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Line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96592" y="2823865"/>
            <a:ext cx="654720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They are standing in the queue for vote.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4100" y="634564"/>
            <a:ext cx="4876800" cy="1200329"/>
          </a:xfrm>
          <a:prstGeom prst="rect">
            <a:avLst/>
          </a:prstGeom>
          <a:solidFill>
            <a:srgbClr val="00FFCC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Crowded</a:t>
            </a:r>
            <a:endParaRPr lang="en-US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5631165"/>
            <a:ext cx="44958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Density of people.</a:t>
            </a:r>
            <a:endParaRPr lang="en-US" sz="3200" b="1" dirty="0"/>
          </a:p>
        </p:txBody>
      </p:sp>
      <p:pic>
        <p:nvPicPr>
          <p:cNvPr id="8" name="Picture 7" descr="cr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942097"/>
            <a:ext cx="4876800" cy="2553703"/>
          </a:xfrm>
          <a:prstGeom prst="rect">
            <a:avLst/>
          </a:prstGeom>
          <a:solidFill>
            <a:srgbClr val="00FFCC"/>
          </a:solidFill>
        </p:spPr>
      </p:pic>
      <p:sp>
        <p:nvSpPr>
          <p:cNvPr id="9" name="TextBox 8"/>
          <p:cNvSpPr txBox="1"/>
          <p:nvPr/>
        </p:nvSpPr>
        <p:spPr>
          <a:xfrm>
            <a:off x="1143000" y="4727496"/>
            <a:ext cx="723900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There are very crowded in the station.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1491</TotalTime>
  <Words>383</Words>
  <Application>Microsoft Office PowerPoint</Application>
  <PresentationFormat>On-screen Show (4:3)</PresentationFormat>
  <Paragraphs>123</Paragraphs>
  <Slides>17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Origin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acer-9</dc:creator>
  <cp:lastModifiedBy>ismail - [2010]</cp:lastModifiedBy>
  <cp:revision>192</cp:revision>
  <dcterms:created xsi:type="dcterms:W3CDTF">2006-08-16T00:00:00Z</dcterms:created>
  <dcterms:modified xsi:type="dcterms:W3CDTF">2019-12-15T01:02:09Z</dcterms:modified>
</cp:coreProperties>
</file>