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3" r:id="rId14"/>
    <p:sldId id="274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EB74-C32B-4A68-8808-5B1CA9000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62DD8-153D-4032-A144-4BA24B267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4BE8A-5E91-4780-835C-74A0B537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4CEB-3B7D-4E43-8CA7-2D4EC7F6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4E8D-7063-4541-A758-70BA47FA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13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7F46-F048-4FC2-A753-CBB409F1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170E6-784B-4962-B741-9D25AA6EF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1FEDA-0184-465F-8F25-CD5F0EBB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5731B-F468-495D-A20F-99D5A21B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E428-C42D-49E7-921A-61AFF5B4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67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8D2A6-ADCA-48BA-91E3-A72E24D1B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DD589-06B3-4057-A713-F5D6CF69E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3B73-684E-402B-A397-B44A7DFD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4F9E-9DAA-4FD8-A660-429780FD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0471-9A51-4F3F-B790-57A01153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20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3484-436D-433A-9A44-907C700C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95402-4CB2-4979-BDB5-0862D6A60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C66A-27EA-4275-97F1-C902F3AB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2A9A2-EEF5-4C65-B0DB-AB160E58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9C94D-EB4A-49BC-88D2-0B92050F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303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7401-CC2F-4B40-BB86-A525A0C9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B227-331E-4246-848E-346091E19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52DE9-87B3-46A5-8B7A-1EA1C9FB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D6BE-B0B5-4364-B86B-1591FAD7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8139-A6C6-40BB-A370-DA65CF9D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07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2A85-4447-4C5D-8864-974CDF13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2D93-6E49-4C0D-88E7-DEA3F8C9E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7959D-1FD7-4D93-BA8A-DE107B3B5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5EE6F-5C90-4621-968C-59D4435C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55A40-B0FB-4D41-8C62-4EC9444E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4A8F4-CF2B-4B6D-878F-4035EEEE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459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8149-BAE0-468F-8785-E8EE95C6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2989A-F43D-4FFF-8F0B-8EC0D614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67D5D-C6F3-49E7-B8BF-BFAC3E976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798E5-075E-4E15-9C25-1F9D239A0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9DA98-3624-4250-A52E-AF11AB02B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C371E-C864-4760-879B-87E835E7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2B373-18C3-4A2E-B5CC-9E5DED05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6E469-C123-425C-BDC3-91DC0031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851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C9CC-CD84-4E40-B178-AB0532D0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C47B4-C364-4D79-83F8-BD166FAA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DD0BF-3B98-4B02-9D18-2E46F2C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D453C-2F75-4A28-9096-C3D08411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759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0EEDC-3F11-41C4-9612-279C2A5F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A0C48-E04F-4FFF-9078-52C15AE2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24B8F-22A1-4C2C-AB03-1BA6DDB4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7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CEBA-93F3-49F5-BCEB-9274E404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709F-508A-4524-A20D-58F1DFF10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72F8D-F0F5-4443-B48C-A0446242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48A08-D48F-4219-9887-3CF2B9AE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06D22-7055-4AC2-BCFF-C497C5E2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B885-9D74-4E28-9ADF-23BF2BA8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192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DF25-5714-4951-844D-27BBAF6E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8B84A-3405-49C3-83A0-1A7D9980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4FA5F-1DBD-4656-ADC1-66FFC764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8853A-0197-4ABF-86FE-5EE3D4D3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7BD1F-8B57-481D-83A3-3E125BDD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61483-EDC6-4ABC-9FC9-5D6A284F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266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F0126-499C-4325-84C3-A22383A7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4ED-E9D7-4C03-A3A1-65FD9833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FEF90-C4E3-4889-9A95-8CD34F54D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7FD8-7907-48DC-820D-AF28D38DF45A}" type="datetimeFigureOut">
              <a:rPr lang="en-SG" smtClean="0"/>
              <a:t>14/12/2019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F77B0-D8EF-4A5D-97FF-8D5423D62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4302-A1E9-4E16-B435-7FE3D9CF3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D18D-2E17-45AC-AFAC-E835B4BF40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28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243B8E03-AADC-42B0-908D-99573899BAB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A4094C-251E-454E-BFDB-0702729545A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05C1E45-B48C-4CE8-A7CD-44FCA24AF5E8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614A4E2-7D76-470B-8B26-8E66721A9684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2C3BD0B8-A621-4E09-B451-7061F16C44D1}"/>
              </a:ext>
            </a:extLst>
          </p:cNvPr>
          <p:cNvSpPr txBox="1"/>
          <p:nvPr/>
        </p:nvSpPr>
        <p:spPr>
          <a:xfrm>
            <a:off x="1586133" y="225080"/>
            <a:ext cx="902442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403C4-5D63-490E-AC29-BA09A71FA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" b="25362"/>
          <a:stretch/>
        </p:blipFill>
        <p:spPr>
          <a:xfrm>
            <a:off x="3740418" y="1361212"/>
            <a:ext cx="5225713" cy="52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6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252CA4-DDB2-4C0B-A56E-CEC5B175BF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F38BEC-4252-4A48-9E92-9AE3976E820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8FBFE9-F0A0-4781-BC05-9EAF06206C28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0EC47A-0AFB-4430-B65E-5725DD0C5D30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029709C-774F-4E57-9C97-F48AAC1E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7" y="1500205"/>
            <a:ext cx="6105600" cy="36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D43A39-2BFC-4938-ADF3-39E4D2DC9B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84" y="1500205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4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11">
            <a:extLst>
              <a:ext uri="{FF2B5EF4-FFF2-40B4-BE49-F238E27FC236}">
                <a16:creationId xmlns:a16="http://schemas.microsoft.com/office/drawing/2014/main" id="{AE612254-DE5F-477C-B404-16C5145E3AB5}"/>
              </a:ext>
            </a:extLst>
          </p:cNvPr>
          <p:cNvSpPr/>
          <p:nvPr/>
        </p:nvSpPr>
        <p:spPr>
          <a:xfrm>
            <a:off x="2035984" y="3059200"/>
            <a:ext cx="7417179" cy="1635322"/>
          </a:xfrm>
          <a:custGeom>
            <a:avLst/>
            <a:gdLst>
              <a:gd name="connsiteX0" fmla="*/ 0 w 5879111"/>
              <a:gd name="connsiteY0" fmla="*/ 2309446 h 2309446"/>
              <a:gd name="connsiteX1" fmla="*/ 577362 w 5879111"/>
              <a:gd name="connsiteY1" fmla="*/ 0 h 2309446"/>
              <a:gd name="connsiteX2" fmla="*/ 5879111 w 5879111"/>
              <a:gd name="connsiteY2" fmla="*/ 0 h 2309446"/>
              <a:gd name="connsiteX3" fmla="*/ 5301750 w 5879111"/>
              <a:gd name="connsiteY3" fmla="*/ 2309446 h 2309446"/>
              <a:gd name="connsiteX4" fmla="*/ 0 w 5879111"/>
              <a:gd name="connsiteY4" fmla="*/ 2309446 h 2309446"/>
              <a:gd name="connsiteX0" fmla="*/ 0 w 6920121"/>
              <a:gd name="connsiteY0" fmla="*/ 2309446 h 2309446"/>
              <a:gd name="connsiteX1" fmla="*/ 577362 w 6920121"/>
              <a:gd name="connsiteY1" fmla="*/ 0 h 2309446"/>
              <a:gd name="connsiteX2" fmla="*/ 6920121 w 6920121"/>
              <a:gd name="connsiteY2" fmla="*/ 253218 h 2309446"/>
              <a:gd name="connsiteX3" fmla="*/ 5301750 w 6920121"/>
              <a:gd name="connsiteY3" fmla="*/ 2309446 h 2309446"/>
              <a:gd name="connsiteX4" fmla="*/ 0 w 6920121"/>
              <a:gd name="connsiteY4" fmla="*/ 2309446 h 2309446"/>
              <a:gd name="connsiteX0" fmla="*/ 0 w 6920121"/>
              <a:gd name="connsiteY0" fmla="*/ 2253176 h 2253176"/>
              <a:gd name="connsiteX1" fmla="*/ 1562100 w 6920121"/>
              <a:gd name="connsiteY1" fmla="*/ 0 h 2253176"/>
              <a:gd name="connsiteX2" fmla="*/ 6920121 w 6920121"/>
              <a:gd name="connsiteY2" fmla="*/ 196948 h 2253176"/>
              <a:gd name="connsiteX3" fmla="*/ 5301750 w 6920121"/>
              <a:gd name="connsiteY3" fmla="*/ 2253176 h 2253176"/>
              <a:gd name="connsiteX4" fmla="*/ 0 w 6920121"/>
              <a:gd name="connsiteY4" fmla="*/ 2253176 h 2253176"/>
              <a:gd name="connsiteX0" fmla="*/ 0 w 6920121"/>
              <a:gd name="connsiteY0" fmla="*/ 2056228 h 2056228"/>
              <a:gd name="connsiteX1" fmla="*/ 1463626 w 6920121"/>
              <a:gd name="connsiteY1" fmla="*/ 0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920121"/>
              <a:gd name="connsiteY0" fmla="*/ 2056228 h 2056228"/>
              <a:gd name="connsiteX1" fmla="*/ 1435490 w 6920121"/>
              <a:gd name="connsiteY1" fmla="*/ 70339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920121"/>
              <a:gd name="connsiteY0" fmla="*/ 2056228 h 2056228"/>
              <a:gd name="connsiteX1" fmla="*/ 1756114 w 6920121"/>
              <a:gd name="connsiteY1" fmla="*/ 194333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752175"/>
              <a:gd name="connsiteY0" fmla="*/ 1932234 h 1932234"/>
              <a:gd name="connsiteX1" fmla="*/ 1756114 w 6752175"/>
              <a:gd name="connsiteY1" fmla="*/ 70339 h 1932234"/>
              <a:gd name="connsiteX2" fmla="*/ 6752175 w 6752175"/>
              <a:gd name="connsiteY2" fmla="*/ 0 h 1932234"/>
              <a:gd name="connsiteX3" fmla="*/ 5301750 w 6752175"/>
              <a:gd name="connsiteY3" fmla="*/ 1932234 h 1932234"/>
              <a:gd name="connsiteX4" fmla="*/ 0 w 6752175"/>
              <a:gd name="connsiteY4" fmla="*/ 1932234 h 1932234"/>
              <a:gd name="connsiteX0" fmla="*/ 0 w 6843782"/>
              <a:gd name="connsiteY0" fmla="*/ 1885736 h 1885736"/>
              <a:gd name="connsiteX1" fmla="*/ 1756114 w 6843782"/>
              <a:gd name="connsiteY1" fmla="*/ 23841 h 1885736"/>
              <a:gd name="connsiteX2" fmla="*/ 6843782 w 6843782"/>
              <a:gd name="connsiteY2" fmla="*/ 0 h 1885736"/>
              <a:gd name="connsiteX3" fmla="*/ 5301750 w 6843782"/>
              <a:gd name="connsiteY3" fmla="*/ 1885736 h 1885736"/>
              <a:gd name="connsiteX4" fmla="*/ 0 w 6843782"/>
              <a:gd name="connsiteY4" fmla="*/ 1885736 h 1885736"/>
              <a:gd name="connsiteX0" fmla="*/ 0 w 6843782"/>
              <a:gd name="connsiteY0" fmla="*/ 1885736 h 1885736"/>
              <a:gd name="connsiteX1" fmla="*/ 1924061 w 6843782"/>
              <a:gd name="connsiteY1" fmla="*/ 70338 h 1885736"/>
              <a:gd name="connsiteX2" fmla="*/ 6843782 w 6843782"/>
              <a:gd name="connsiteY2" fmla="*/ 0 h 1885736"/>
              <a:gd name="connsiteX3" fmla="*/ 5301750 w 6843782"/>
              <a:gd name="connsiteY3" fmla="*/ 1885736 h 1885736"/>
              <a:gd name="connsiteX4" fmla="*/ 0 w 6843782"/>
              <a:gd name="connsiteY4" fmla="*/ 1885736 h 1885736"/>
              <a:gd name="connsiteX0" fmla="*/ 0 w 6843782"/>
              <a:gd name="connsiteY0" fmla="*/ 1912103 h 1912103"/>
              <a:gd name="connsiteX1" fmla="*/ 1649242 w 6843782"/>
              <a:gd name="connsiteY1" fmla="*/ 0 h 1912103"/>
              <a:gd name="connsiteX2" fmla="*/ 6843782 w 6843782"/>
              <a:gd name="connsiteY2" fmla="*/ 26367 h 1912103"/>
              <a:gd name="connsiteX3" fmla="*/ 5301750 w 6843782"/>
              <a:gd name="connsiteY3" fmla="*/ 1912103 h 1912103"/>
              <a:gd name="connsiteX4" fmla="*/ 0 w 6843782"/>
              <a:gd name="connsiteY4" fmla="*/ 1912103 h 1912103"/>
              <a:gd name="connsiteX0" fmla="*/ 0 w 6843782"/>
              <a:gd name="connsiteY0" fmla="*/ 1912103 h 1912103"/>
              <a:gd name="connsiteX1" fmla="*/ 1649242 w 6843782"/>
              <a:gd name="connsiteY1" fmla="*/ 0 h 1912103"/>
              <a:gd name="connsiteX2" fmla="*/ 6843782 w 6843782"/>
              <a:gd name="connsiteY2" fmla="*/ 26367 h 1912103"/>
              <a:gd name="connsiteX3" fmla="*/ 6462103 w 6843782"/>
              <a:gd name="connsiteY3" fmla="*/ 1912103 h 1912103"/>
              <a:gd name="connsiteX4" fmla="*/ 0 w 6843782"/>
              <a:gd name="connsiteY4" fmla="*/ 1912103 h 1912103"/>
              <a:gd name="connsiteX0" fmla="*/ 0 w 8019404"/>
              <a:gd name="connsiteY0" fmla="*/ 1912103 h 1912103"/>
              <a:gd name="connsiteX1" fmla="*/ 1649242 w 8019404"/>
              <a:gd name="connsiteY1" fmla="*/ 0 h 1912103"/>
              <a:gd name="connsiteX2" fmla="*/ 8019404 w 8019404"/>
              <a:gd name="connsiteY2" fmla="*/ 26367 h 1912103"/>
              <a:gd name="connsiteX3" fmla="*/ 6462103 w 8019404"/>
              <a:gd name="connsiteY3" fmla="*/ 1912103 h 1912103"/>
              <a:gd name="connsiteX4" fmla="*/ 0 w 8019404"/>
              <a:gd name="connsiteY4" fmla="*/ 1912103 h 1912103"/>
              <a:gd name="connsiteX0" fmla="*/ 0 w 8049939"/>
              <a:gd name="connsiteY0" fmla="*/ 1912103 h 1912103"/>
              <a:gd name="connsiteX1" fmla="*/ 1649242 w 8049939"/>
              <a:gd name="connsiteY1" fmla="*/ 0 h 1912103"/>
              <a:gd name="connsiteX2" fmla="*/ 8049939 w 8049939"/>
              <a:gd name="connsiteY2" fmla="*/ 26367 h 1912103"/>
              <a:gd name="connsiteX3" fmla="*/ 6462103 w 8049939"/>
              <a:gd name="connsiteY3" fmla="*/ 1912103 h 1912103"/>
              <a:gd name="connsiteX4" fmla="*/ 0 w 8049939"/>
              <a:gd name="connsiteY4" fmla="*/ 1912103 h 191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9939" h="1912103">
                <a:moveTo>
                  <a:pt x="0" y="1912103"/>
                </a:moveTo>
                <a:lnTo>
                  <a:pt x="1649242" y="0"/>
                </a:lnTo>
                <a:lnTo>
                  <a:pt x="8049939" y="26367"/>
                </a:lnTo>
                <a:lnTo>
                  <a:pt x="6462103" y="1912103"/>
                </a:lnTo>
                <a:lnTo>
                  <a:pt x="0" y="19121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38A94F-6297-46F7-9FBD-56D159EF3883}"/>
              </a:ext>
            </a:extLst>
          </p:cNvPr>
          <p:cNvCxnSpPr>
            <a:cxnSpLocks/>
          </p:cNvCxnSpPr>
          <p:nvPr/>
        </p:nvCxnSpPr>
        <p:spPr>
          <a:xfrm>
            <a:off x="3080825" y="1209822"/>
            <a:ext cx="2686928" cy="27431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58DF4C-ACC4-4822-A91C-F6DBF49E7DFE}"/>
              </a:ext>
            </a:extLst>
          </p:cNvPr>
          <p:cNvCxnSpPr>
            <a:cxnSpLocks/>
          </p:cNvCxnSpPr>
          <p:nvPr/>
        </p:nvCxnSpPr>
        <p:spPr>
          <a:xfrm flipV="1">
            <a:off x="5781822" y="1209822"/>
            <a:ext cx="2447770" cy="2743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AD5332-A910-452B-B27C-D110AD365211}"/>
              </a:ext>
            </a:extLst>
          </p:cNvPr>
          <p:cNvCxnSpPr>
            <a:cxnSpLocks/>
          </p:cNvCxnSpPr>
          <p:nvPr/>
        </p:nvCxnSpPr>
        <p:spPr>
          <a:xfrm flipH="1">
            <a:off x="5767753" y="393895"/>
            <a:ext cx="14069" cy="5613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6592D9-B839-4751-8895-E05CA9660143}"/>
              </a:ext>
            </a:extLst>
          </p:cNvPr>
          <p:cNvSpPr txBox="1"/>
          <p:nvPr/>
        </p:nvSpPr>
        <p:spPr>
          <a:xfrm>
            <a:off x="1638891" y="1532413"/>
            <a:ext cx="194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2BB1C-2FEE-479C-A2A8-A2E0DBCCC5A4}"/>
              </a:ext>
            </a:extLst>
          </p:cNvPr>
          <p:cNvSpPr txBox="1"/>
          <p:nvPr/>
        </p:nvSpPr>
        <p:spPr>
          <a:xfrm>
            <a:off x="7821637" y="1578614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34BBD-5155-49A9-9627-704692786909}"/>
              </a:ext>
            </a:extLst>
          </p:cNvPr>
          <p:cNvSpPr txBox="1"/>
          <p:nvPr/>
        </p:nvSpPr>
        <p:spPr>
          <a:xfrm>
            <a:off x="5866230" y="666281"/>
            <a:ext cx="122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C8119A-836F-4AF4-B0C7-2306CBADACCF}"/>
              </a:ext>
            </a:extLst>
          </p:cNvPr>
          <p:cNvSpPr txBox="1"/>
          <p:nvPr/>
        </p:nvSpPr>
        <p:spPr>
          <a:xfrm>
            <a:off x="4114817" y="2163084"/>
            <a:ext cx="170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 কোণ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S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7B5B8-0269-4444-B1C9-9A075BCACC34}"/>
              </a:ext>
            </a:extLst>
          </p:cNvPr>
          <p:cNvSpPr txBox="1"/>
          <p:nvPr/>
        </p:nvSpPr>
        <p:spPr>
          <a:xfrm>
            <a:off x="5852163" y="1891135"/>
            <a:ext cx="156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কোণ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S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4824B-DCCC-4035-8F29-7E2C6CD1FFEB}"/>
              </a:ext>
            </a:extLst>
          </p:cNvPr>
          <p:cNvSpPr txBox="1"/>
          <p:nvPr/>
        </p:nvSpPr>
        <p:spPr>
          <a:xfrm>
            <a:off x="6203851" y="3885847"/>
            <a:ext cx="165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বিভেদ তল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BADAF50C-E7AC-49DC-838C-DA264828DAF0}"/>
              </a:ext>
            </a:extLst>
          </p:cNvPr>
          <p:cNvSpPr/>
          <p:nvPr/>
        </p:nvSpPr>
        <p:spPr>
          <a:xfrm>
            <a:off x="5329716" y="3373304"/>
            <a:ext cx="457733" cy="324332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97208707-4AF2-48FA-A27A-ADFC78814DE8}"/>
              </a:ext>
            </a:extLst>
          </p:cNvPr>
          <p:cNvSpPr/>
          <p:nvPr/>
        </p:nvSpPr>
        <p:spPr>
          <a:xfrm rot="636356">
            <a:off x="5768790" y="3252946"/>
            <a:ext cx="524510" cy="311825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EBE44C-DBB4-4C4D-947D-4AAD427A460A}"/>
              </a:ext>
            </a:extLst>
          </p:cNvPr>
          <p:cNvCxnSpPr>
            <a:cxnSpLocks/>
          </p:cNvCxnSpPr>
          <p:nvPr/>
        </p:nvCxnSpPr>
        <p:spPr>
          <a:xfrm flipH="1" flipV="1">
            <a:off x="5329717" y="2581422"/>
            <a:ext cx="138598" cy="71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6A777A-9D01-4854-93B3-E5A8D61C867A}"/>
              </a:ext>
            </a:extLst>
          </p:cNvPr>
          <p:cNvCxnSpPr>
            <a:cxnSpLocks/>
          </p:cNvCxnSpPr>
          <p:nvPr/>
        </p:nvCxnSpPr>
        <p:spPr>
          <a:xfrm flipV="1">
            <a:off x="6203851" y="2258036"/>
            <a:ext cx="274324" cy="94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E42CDDC-3DE8-4E0E-8FB8-BB379FA9DD11}"/>
              </a:ext>
            </a:extLst>
          </p:cNvPr>
          <p:cNvSpPr txBox="1"/>
          <p:nvPr/>
        </p:nvSpPr>
        <p:spPr>
          <a:xfrm>
            <a:off x="3938945" y="3776850"/>
            <a:ext cx="165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0C83F1-9945-4242-8E32-2396837F6C11}"/>
              </a:ext>
            </a:extLst>
          </p:cNvPr>
          <p:cNvSpPr/>
          <p:nvPr/>
        </p:nvSpPr>
        <p:spPr>
          <a:xfrm>
            <a:off x="5637792" y="3737675"/>
            <a:ext cx="302462" cy="3613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30FB26-B04C-4CC1-A8E3-00D50B1B014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BFB8A0-E952-4318-82A4-3AB7E9BF924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4CB589-4911-4CDC-9FA8-0FB3F6F2C02E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0D2792-8D79-4EC7-BFB8-8440CBDE03EB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2989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268AC-A4FD-4FB7-9137-85317E6C7CC5}"/>
              </a:ext>
            </a:extLst>
          </p:cNvPr>
          <p:cNvSpPr txBox="1"/>
          <p:nvPr/>
        </p:nvSpPr>
        <p:spPr>
          <a:xfrm>
            <a:off x="4858042" y="850629"/>
            <a:ext cx="392019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A2FC3-8F6C-454D-8204-1EC0FEEBEB80}"/>
              </a:ext>
            </a:extLst>
          </p:cNvPr>
          <p:cNvSpPr txBox="1"/>
          <p:nvPr/>
        </p:nvSpPr>
        <p:spPr>
          <a:xfrm>
            <a:off x="3446579" y="2192843"/>
            <a:ext cx="555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 সূত্রগুলো লিখ।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99F70-11AE-4D2C-A3F7-8EDBDFAD78F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3738E7-76B4-48F3-A641-5FE9646BCBC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0D8D33-62EC-4515-BED0-8000209826C0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4FA6B6-EE34-497B-A258-0AF19BCA38EB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6443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F4604AD-DB1D-416E-80D9-DF5F0E65481C}"/>
              </a:ext>
            </a:extLst>
          </p:cNvPr>
          <p:cNvSpPr/>
          <p:nvPr/>
        </p:nvSpPr>
        <p:spPr>
          <a:xfrm>
            <a:off x="2155876" y="3847594"/>
            <a:ext cx="7417179" cy="1404346"/>
          </a:xfrm>
          <a:custGeom>
            <a:avLst/>
            <a:gdLst>
              <a:gd name="connsiteX0" fmla="*/ 0 w 5879111"/>
              <a:gd name="connsiteY0" fmla="*/ 2309446 h 2309446"/>
              <a:gd name="connsiteX1" fmla="*/ 577362 w 5879111"/>
              <a:gd name="connsiteY1" fmla="*/ 0 h 2309446"/>
              <a:gd name="connsiteX2" fmla="*/ 5879111 w 5879111"/>
              <a:gd name="connsiteY2" fmla="*/ 0 h 2309446"/>
              <a:gd name="connsiteX3" fmla="*/ 5301750 w 5879111"/>
              <a:gd name="connsiteY3" fmla="*/ 2309446 h 2309446"/>
              <a:gd name="connsiteX4" fmla="*/ 0 w 5879111"/>
              <a:gd name="connsiteY4" fmla="*/ 2309446 h 2309446"/>
              <a:gd name="connsiteX0" fmla="*/ 0 w 6920121"/>
              <a:gd name="connsiteY0" fmla="*/ 2309446 h 2309446"/>
              <a:gd name="connsiteX1" fmla="*/ 577362 w 6920121"/>
              <a:gd name="connsiteY1" fmla="*/ 0 h 2309446"/>
              <a:gd name="connsiteX2" fmla="*/ 6920121 w 6920121"/>
              <a:gd name="connsiteY2" fmla="*/ 253218 h 2309446"/>
              <a:gd name="connsiteX3" fmla="*/ 5301750 w 6920121"/>
              <a:gd name="connsiteY3" fmla="*/ 2309446 h 2309446"/>
              <a:gd name="connsiteX4" fmla="*/ 0 w 6920121"/>
              <a:gd name="connsiteY4" fmla="*/ 2309446 h 2309446"/>
              <a:gd name="connsiteX0" fmla="*/ 0 w 6920121"/>
              <a:gd name="connsiteY0" fmla="*/ 2253176 h 2253176"/>
              <a:gd name="connsiteX1" fmla="*/ 1562100 w 6920121"/>
              <a:gd name="connsiteY1" fmla="*/ 0 h 2253176"/>
              <a:gd name="connsiteX2" fmla="*/ 6920121 w 6920121"/>
              <a:gd name="connsiteY2" fmla="*/ 196948 h 2253176"/>
              <a:gd name="connsiteX3" fmla="*/ 5301750 w 6920121"/>
              <a:gd name="connsiteY3" fmla="*/ 2253176 h 2253176"/>
              <a:gd name="connsiteX4" fmla="*/ 0 w 6920121"/>
              <a:gd name="connsiteY4" fmla="*/ 2253176 h 2253176"/>
              <a:gd name="connsiteX0" fmla="*/ 0 w 6920121"/>
              <a:gd name="connsiteY0" fmla="*/ 2056228 h 2056228"/>
              <a:gd name="connsiteX1" fmla="*/ 1463626 w 6920121"/>
              <a:gd name="connsiteY1" fmla="*/ 0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920121"/>
              <a:gd name="connsiteY0" fmla="*/ 2056228 h 2056228"/>
              <a:gd name="connsiteX1" fmla="*/ 1435490 w 6920121"/>
              <a:gd name="connsiteY1" fmla="*/ 70339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920121"/>
              <a:gd name="connsiteY0" fmla="*/ 2056228 h 2056228"/>
              <a:gd name="connsiteX1" fmla="*/ 1756114 w 6920121"/>
              <a:gd name="connsiteY1" fmla="*/ 194333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752175"/>
              <a:gd name="connsiteY0" fmla="*/ 1932234 h 1932234"/>
              <a:gd name="connsiteX1" fmla="*/ 1756114 w 6752175"/>
              <a:gd name="connsiteY1" fmla="*/ 70339 h 1932234"/>
              <a:gd name="connsiteX2" fmla="*/ 6752175 w 6752175"/>
              <a:gd name="connsiteY2" fmla="*/ 0 h 1932234"/>
              <a:gd name="connsiteX3" fmla="*/ 5301750 w 6752175"/>
              <a:gd name="connsiteY3" fmla="*/ 1932234 h 1932234"/>
              <a:gd name="connsiteX4" fmla="*/ 0 w 6752175"/>
              <a:gd name="connsiteY4" fmla="*/ 1932234 h 1932234"/>
              <a:gd name="connsiteX0" fmla="*/ 0 w 6843782"/>
              <a:gd name="connsiteY0" fmla="*/ 1885736 h 1885736"/>
              <a:gd name="connsiteX1" fmla="*/ 1756114 w 6843782"/>
              <a:gd name="connsiteY1" fmla="*/ 23841 h 1885736"/>
              <a:gd name="connsiteX2" fmla="*/ 6843782 w 6843782"/>
              <a:gd name="connsiteY2" fmla="*/ 0 h 1885736"/>
              <a:gd name="connsiteX3" fmla="*/ 5301750 w 6843782"/>
              <a:gd name="connsiteY3" fmla="*/ 1885736 h 1885736"/>
              <a:gd name="connsiteX4" fmla="*/ 0 w 6843782"/>
              <a:gd name="connsiteY4" fmla="*/ 1885736 h 1885736"/>
              <a:gd name="connsiteX0" fmla="*/ 0 w 6843782"/>
              <a:gd name="connsiteY0" fmla="*/ 1885736 h 1885736"/>
              <a:gd name="connsiteX1" fmla="*/ 1924061 w 6843782"/>
              <a:gd name="connsiteY1" fmla="*/ 70338 h 1885736"/>
              <a:gd name="connsiteX2" fmla="*/ 6843782 w 6843782"/>
              <a:gd name="connsiteY2" fmla="*/ 0 h 1885736"/>
              <a:gd name="connsiteX3" fmla="*/ 5301750 w 6843782"/>
              <a:gd name="connsiteY3" fmla="*/ 1885736 h 1885736"/>
              <a:gd name="connsiteX4" fmla="*/ 0 w 6843782"/>
              <a:gd name="connsiteY4" fmla="*/ 1885736 h 1885736"/>
              <a:gd name="connsiteX0" fmla="*/ 0 w 6843782"/>
              <a:gd name="connsiteY0" fmla="*/ 1912103 h 1912103"/>
              <a:gd name="connsiteX1" fmla="*/ 1649242 w 6843782"/>
              <a:gd name="connsiteY1" fmla="*/ 0 h 1912103"/>
              <a:gd name="connsiteX2" fmla="*/ 6843782 w 6843782"/>
              <a:gd name="connsiteY2" fmla="*/ 26367 h 1912103"/>
              <a:gd name="connsiteX3" fmla="*/ 5301750 w 6843782"/>
              <a:gd name="connsiteY3" fmla="*/ 1912103 h 1912103"/>
              <a:gd name="connsiteX4" fmla="*/ 0 w 6843782"/>
              <a:gd name="connsiteY4" fmla="*/ 1912103 h 1912103"/>
              <a:gd name="connsiteX0" fmla="*/ 0 w 6843782"/>
              <a:gd name="connsiteY0" fmla="*/ 1912103 h 1912103"/>
              <a:gd name="connsiteX1" fmla="*/ 1649242 w 6843782"/>
              <a:gd name="connsiteY1" fmla="*/ 0 h 1912103"/>
              <a:gd name="connsiteX2" fmla="*/ 6843782 w 6843782"/>
              <a:gd name="connsiteY2" fmla="*/ 26367 h 1912103"/>
              <a:gd name="connsiteX3" fmla="*/ 6462103 w 6843782"/>
              <a:gd name="connsiteY3" fmla="*/ 1912103 h 1912103"/>
              <a:gd name="connsiteX4" fmla="*/ 0 w 6843782"/>
              <a:gd name="connsiteY4" fmla="*/ 1912103 h 1912103"/>
              <a:gd name="connsiteX0" fmla="*/ 0 w 8019404"/>
              <a:gd name="connsiteY0" fmla="*/ 1912103 h 1912103"/>
              <a:gd name="connsiteX1" fmla="*/ 1649242 w 8019404"/>
              <a:gd name="connsiteY1" fmla="*/ 0 h 1912103"/>
              <a:gd name="connsiteX2" fmla="*/ 8019404 w 8019404"/>
              <a:gd name="connsiteY2" fmla="*/ 26367 h 1912103"/>
              <a:gd name="connsiteX3" fmla="*/ 6462103 w 8019404"/>
              <a:gd name="connsiteY3" fmla="*/ 1912103 h 1912103"/>
              <a:gd name="connsiteX4" fmla="*/ 0 w 8019404"/>
              <a:gd name="connsiteY4" fmla="*/ 1912103 h 1912103"/>
              <a:gd name="connsiteX0" fmla="*/ 0 w 8049939"/>
              <a:gd name="connsiteY0" fmla="*/ 1912103 h 1912103"/>
              <a:gd name="connsiteX1" fmla="*/ 1649242 w 8049939"/>
              <a:gd name="connsiteY1" fmla="*/ 0 h 1912103"/>
              <a:gd name="connsiteX2" fmla="*/ 8049939 w 8049939"/>
              <a:gd name="connsiteY2" fmla="*/ 26367 h 1912103"/>
              <a:gd name="connsiteX3" fmla="*/ 6462103 w 8049939"/>
              <a:gd name="connsiteY3" fmla="*/ 1912103 h 1912103"/>
              <a:gd name="connsiteX4" fmla="*/ 0 w 8049939"/>
              <a:gd name="connsiteY4" fmla="*/ 1912103 h 1912103"/>
              <a:gd name="connsiteX0" fmla="*/ 0 w 8049939"/>
              <a:gd name="connsiteY0" fmla="*/ 1944161 h 1944161"/>
              <a:gd name="connsiteX1" fmla="*/ 1649242 w 8049939"/>
              <a:gd name="connsiteY1" fmla="*/ 32058 h 1944161"/>
              <a:gd name="connsiteX2" fmla="*/ 8049939 w 8049939"/>
              <a:gd name="connsiteY2" fmla="*/ 0 h 1944161"/>
              <a:gd name="connsiteX3" fmla="*/ 6462103 w 8049939"/>
              <a:gd name="connsiteY3" fmla="*/ 1944161 h 1944161"/>
              <a:gd name="connsiteX4" fmla="*/ 0 w 8049939"/>
              <a:gd name="connsiteY4" fmla="*/ 1944161 h 194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9939" h="1944161">
                <a:moveTo>
                  <a:pt x="0" y="1944161"/>
                </a:moveTo>
                <a:lnTo>
                  <a:pt x="1649242" y="32058"/>
                </a:lnTo>
                <a:lnTo>
                  <a:pt x="8049939" y="0"/>
                </a:lnTo>
                <a:lnTo>
                  <a:pt x="6462103" y="1944161"/>
                </a:lnTo>
                <a:lnTo>
                  <a:pt x="0" y="1944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1F7C18C-F34A-4BA1-9081-5239149B1254}"/>
              </a:ext>
            </a:extLst>
          </p:cNvPr>
          <p:cNvCxnSpPr/>
          <p:nvPr/>
        </p:nvCxnSpPr>
        <p:spPr>
          <a:xfrm>
            <a:off x="3217394" y="1981200"/>
            <a:ext cx="1872996" cy="2667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4E74C7-9FA5-426B-9899-37327A021346}"/>
              </a:ext>
            </a:extLst>
          </p:cNvPr>
          <p:cNvCxnSpPr/>
          <p:nvPr/>
        </p:nvCxnSpPr>
        <p:spPr>
          <a:xfrm>
            <a:off x="3788894" y="1828800"/>
            <a:ext cx="1981200" cy="2819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5F16BC-6345-44A2-8817-C48F55C21BB5}"/>
              </a:ext>
            </a:extLst>
          </p:cNvPr>
          <p:cNvCxnSpPr>
            <a:cxnSpLocks/>
          </p:cNvCxnSpPr>
          <p:nvPr/>
        </p:nvCxnSpPr>
        <p:spPr>
          <a:xfrm>
            <a:off x="4254156" y="1542797"/>
            <a:ext cx="2125538" cy="302920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0330AA-9814-4D4D-9351-43F18B1F52A9}"/>
              </a:ext>
            </a:extLst>
          </p:cNvPr>
          <p:cNvCxnSpPr>
            <a:cxnSpLocks/>
          </p:cNvCxnSpPr>
          <p:nvPr/>
        </p:nvCxnSpPr>
        <p:spPr>
          <a:xfrm>
            <a:off x="4769527" y="1314197"/>
            <a:ext cx="2295967" cy="32578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BE3D7A-BF2B-4CF1-868B-ECDBAE4A5A7B}"/>
              </a:ext>
            </a:extLst>
          </p:cNvPr>
          <p:cNvCxnSpPr>
            <a:cxnSpLocks/>
          </p:cNvCxnSpPr>
          <p:nvPr/>
        </p:nvCxnSpPr>
        <p:spPr>
          <a:xfrm flipV="1">
            <a:off x="7051544" y="2147855"/>
            <a:ext cx="2324564" cy="23860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11FA2F-92B9-43C7-B6B9-0C751D2C5F76}"/>
              </a:ext>
            </a:extLst>
          </p:cNvPr>
          <p:cNvCxnSpPr>
            <a:cxnSpLocks/>
          </p:cNvCxnSpPr>
          <p:nvPr/>
        </p:nvCxnSpPr>
        <p:spPr>
          <a:xfrm flipV="1">
            <a:off x="5736098" y="1826613"/>
            <a:ext cx="2630892" cy="279345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355177-D6F3-4C75-9484-4136703222D1}"/>
              </a:ext>
            </a:extLst>
          </p:cNvPr>
          <p:cNvCxnSpPr/>
          <p:nvPr/>
        </p:nvCxnSpPr>
        <p:spPr>
          <a:xfrm flipV="1">
            <a:off x="5090390" y="1662332"/>
            <a:ext cx="2737104" cy="2971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03DD50-F481-480A-85AE-5EADB78799C2}"/>
              </a:ext>
            </a:extLst>
          </p:cNvPr>
          <p:cNvSpPr txBox="1"/>
          <p:nvPr/>
        </p:nvSpPr>
        <p:spPr>
          <a:xfrm>
            <a:off x="9292886" y="407601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মসৃন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0F0EB7-E75C-4405-856C-4AA82DDDF577}"/>
              </a:ext>
            </a:extLst>
          </p:cNvPr>
          <p:cNvCxnSpPr>
            <a:cxnSpLocks/>
          </p:cNvCxnSpPr>
          <p:nvPr/>
        </p:nvCxnSpPr>
        <p:spPr>
          <a:xfrm flipV="1">
            <a:off x="6359186" y="2042195"/>
            <a:ext cx="2448821" cy="249170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B06AD6-8797-44C7-B8FD-360BCC9DB6C6}"/>
              </a:ext>
            </a:extLst>
          </p:cNvPr>
          <p:cNvSpPr txBox="1"/>
          <p:nvPr/>
        </p:nvSpPr>
        <p:spPr>
          <a:xfrm>
            <a:off x="3669714" y="301482"/>
            <a:ext cx="438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DF863-4CDE-4A25-B9EB-407891C74B81}"/>
              </a:ext>
            </a:extLst>
          </p:cNvPr>
          <p:cNvSpPr txBox="1"/>
          <p:nvPr/>
        </p:nvSpPr>
        <p:spPr>
          <a:xfrm>
            <a:off x="3855718" y="5419545"/>
            <a:ext cx="4017494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D1EA84-057B-46E5-B4E5-B0D1C4EE634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1651B7-E83B-4C6A-A6B2-1C81053A0C3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B9B762-FE3E-4424-8A79-1A534C3A8EF6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38E8E9-DB35-4385-B42E-E19109916D75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8591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>
            <a:extLst>
              <a:ext uri="{FF2B5EF4-FFF2-40B4-BE49-F238E27FC236}">
                <a16:creationId xmlns:a16="http://schemas.microsoft.com/office/drawing/2014/main" id="{38DA5AD0-02C2-4AC9-AB81-92A88A51B24A}"/>
              </a:ext>
            </a:extLst>
          </p:cNvPr>
          <p:cNvSpPr/>
          <p:nvPr/>
        </p:nvSpPr>
        <p:spPr>
          <a:xfrm>
            <a:off x="4315262" y="3600144"/>
            <a:ext cx="4724400" cy="685800"/>
          </a:xfrm>
          <a:prstGeom prst="doubleWave">
            <a:avLst>
              <a:gd name="adj1" fmla="val 12500"/>
              <a:gd name="adj2" fmla="val 1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372E6-4643-4970-8CDC-36AA2CD3E0AF}"/>
              </a:ext>
            </a:extLst>
          </p:cNvPr>
          <p:cNvSpPr txBox="1"/>
          <p:nvPr/>
        </p:nvSpPr>
        <p:spPr>
          <a:xfrm>
            <a:off x="2105462" y="360014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4006E2-6950-4744-8C8B-4F1FADEEC98F}"/>
              </a:ext>
            </a:extLst>
          </p:cNvPr>
          <p:cNvCxnSpPr/>
          <p:nvPr/>
        </p:nvCxnSpPr>
        <p:spPr>
          <a:xfrm>
            <a:off x="3210362" y="1618944"/>
            <a:ext cx="2857500" cy="230436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F8EBFA-D6E7-47DD-B262-0D88C679D154}"/>
              </a:ext>
            </a:extLst>
          </p:cNvPr>
          <p:cNvCxnSpPr/>
          <p:nvPr/>
        </p:nvCxnSpPr>
        <p:spPr>
          <a:xfrm flipV="1">
            <a:off x="6067862" y="1009344"/>
            <a:ext cx="838200" cy="291396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810E72-8729-4067-BEBA-452832735D0F}"/>
              </a:ext>
            </a:extLst>
          </p:cNvPr>
          <p:cNvCxnSpPr/>
          <p:nvPr/>
        </p:nvCxnSpPr>
        <p:spPr>
          <a:xfrm>
            <a:off x="3629462" y="1390344"/>
            <a:ext cx="2857500" cy="2362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D25ED7-F410-4B73-A2CB-BEA926B7BD82}"/>
              </a:ext>
            </a:extLst>
          </p:cNvPr>
          <p:cNvCxnSpPr/>
          <p:nvPr/>
        </p:nvCxnSpPr>
        <p:spPr>
          <a:xfrm flipH="1" flipV="1">
            <a:off x="6372662" y="856944"/>
            <a:ext cx="114300" cy="2895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A5E1CE-2931-4E99-A28A-94A4465CD8C1}"/>
              </a:ext>
            </a:extLst>
          </p:cNvPr>
          <p:cNvCxnSpPr/>
          <p:nvPr/>
        </p:nvCxnSpPr>
        <p:spPr>
          <a:xfrm>
            <a:off x="3934262" y="1161744"/>
            <a:ext cx="29718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FEF6D8-8812-4C49-924A-9AF1D533482F}"/>
              </a:ext>
            </a:extLst>
          </p:cNvPr>
          <p:cNvCxnSpPr/>
          <p:nvPr/>
        </p:nvCxnSpPr>
        <p:spPr>
          <a:xfrm flipV="1">
            <a:off x="6906062" y="1161744"/>
            <a:ext cx="19812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4498EA-78AB-403C-A379-947CE4E03EBD}"/>
              </a:ext>
            </a:extLst>
          </p:cNvPr>
          <p:cNvSpPr txBox="1"/>
          <p:nvPr/>
        </p:nvSpPr>
        <p:spPr>
          <a:xfrm>
            <a:off x="2810312" y="5519788"/>
            <a:ext cx="7239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ব্যাপ্ত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95B4B3-C926-4018-B557-CBA35446677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8AE93A-7FE6-4680-AD48-EFECD5FDF49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30D0EF-69D5-4275-BFD9-C0510BD9516C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71EA81-9E6C-4EDD-92C1-47A47C4D5DA8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4847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A6805-79C8-480E-8E10-9ED00EB30DCE}"/>
              </a:ext>
            </a:extLst>
          </p:cNvPr>
          <p:cNvSpPr txBox="1"/>
          <p:nvPr/>
        </p:nvSpPr>
        <p:spPr>
          <a:xfrm>
            <a:off x="759655" y="2506527"/>
            <a:ext cx="1015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প্রতিফলন ও ব্যাপ্ত প্রতিফলনের মধ্যে পার্থক্য লিখ।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5D33D-7244-4648-981C-06C25429DD7C}"/>
              </a:ext>
            </a:extLst>
          </p:cNvPr>
          <p:cNvSpPr txBox="1"/>
          <p:nvPr/>
        </p:nvSpPr>
        <p:spPr>
          <a:xfrm>
            <a:off x="5012786" y="856343"/>
            <a:ext cx="3090205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989A1-D799-4F0D-AB42-01D3E19171C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0DD8F9-BB2C-4A35-90F3-C1FFC6AE78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5AC93C-D5CD-4F3B-A9E0-68D42CE418E4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9D9720-5C9D-47A5-8B80-A5389D364318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345237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C8796-F327-4887-B142-41196B6BAC11}"/>
              </a:ext>
            </a:extLst>
          </p:cNvPr>
          <p:cNvSpPr txBox="1"/>
          <p:nvPr/>
        </p:nvSpPr>
        <p:spPr>
          <a:xfrm>
            <a:off x="4783015" y="618724"/>
            <a:ext cx="215235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4F829-289C-48AE-AA77-1B4A9F452AFC}"/>
              </a:ext>
            </a:extLst>
          </p:cNvPr>
          <p:cNvSpPr txBox="1"/>
          <p:nvPr/>
        </p:nvSpPr>
        <p:spPr>
          <a:xfrm>
            <a:off x="3291838" y="2023885"/>
            <a:ext cx="50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কী ধরনের তরঙ্গ?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B8813-2DE6-48EC-9FF3-1EFEF66D4AEE}"/>
              </a:ext>
            </a:extLst>
          </p:cNvPr>
          <p:cNvSpPr txBox="1"/>
          <p:nvPr/>
        </p:nvSpPr>
        <p:spPr>
          <a:xfrm>
            <a:off x="3291837" y="2672381"/>
            <a:ext cx="707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বর্ণের আলোর তরঙ্গ দৈর্ঘ্য সবচেয়ে কম?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FD3E3-A5B3-4C00-8F81-ABDE97D1FC02}"/>
              </a:ext>
            </a:extLst>
          </p:cNvPr>
          <p:cNvSpPr txBox="1"/>
          <p:nvPr/>
        </p:nvSpPr>
        <p:spPr>
          <a:xfrm>
            <a:off x="3291837" y="3363424"/>
            <a:ext cx="524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 বস্তু কাকে বলে?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A6F2B-03C8-474C-B6DE-285C539716CB}"/>
              </a:ext>
            </a:extLst>
          </p:cNvPr>
          <p:cNvSpPr txBox="1"/>
          <p:nvPr/>
        </p:nvSpPr>
        <p:spPr>
          <a:xfrm>
            <a:off x="3291839" y="4066931"/>
            <a:ext cx="680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নিয়মিত প্রতিফলন কাকে বলে?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7A94AB-978A-40BA-9EAA-C50CC57CA82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11FA63-407D-4B83-AD51-F06BCD1CB51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BE8567-3684-4034-AFC3-46B1A3423BE5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F1F8C-0129-4DB0-A778-321262BFF6A2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9937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1AB4CB-AF92-4C24-85DA-0A7F105AC774}"/>
              </a:ext>
            </a:extLst>
          </p:cNvPr>
          <p:cNvSpPr txBox="1"/>
          <p:nvPr/>
        </p:nvSpPr>
        <p:spPr>
          <a:xfrm>
            <a:off x="1913202" y="3472471"/>
            <a:ext cx="763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দীপ্তিমান বস্তু ও ৫টি দীপ্তিহীন বস্তুর নাম লিখ।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BFD17-4191-43A3-A575-49F9BAEBD138}"/>
              </a:ext>
            </a:extLst>
          </p:cNvPr>
          <p:cNvSpPr txBox="1"/>
          <p:nvPr/>
        </p:nvSpPr>
        <p:spPr>
          <a:xfrm>
            <a:off x="1913202" y="4506992"/>
            <a:ext cx="963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নিয়মিত ও ব্যাপ্ত প্রতিফলনের ক্ষেত্রগুলো চিহ্নিত করে একটি তালিকা তৈরি কর।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771D4-E1D1-4825-8DF6-1AE9045D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63" y="583925"/>
            <a:ext cx="2616493" cy="19001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351057-951B-428A-93B2-8F7BFD54ACB8}"/>
              </a:ext>
            </a:extLst>
          </p:cNvPr>
          <p:cNvGrpSpPr/>
          <p:nvPr/>
        </p:nvGrpSpPr>
        <p:grpSpPr>
          <a:xfrm>
            <a:off x="4129440" y="583926"/>
            <a:ext cx="3001261" cy="2083071"/>
            <a:chOff x="1575582" y="547586"/>
            <a:chExt cx="3001261" cy="2083071"/>
          </a:xfrm>
        </p:grpSpPr>
        <p:sp>
          <p:nvSpPr>
            <p:cNvPr id="8" name="Arrow: Left-Up 7">
              <a:extLst>
                <a:ext uri="{FF2B5EF4-FFF2-40B4-BE49-F238E27FC236}">
                  <a16:creationId xmlns:a16="http://schemas.microsoft.com/office/drawing/2014/main" id="{5B9B453D-70D4-4DA5-9528-1FEDC1B09222}"/>
                </a:ext>
              </a:extLst>
            </p:cNvPr>
            <p:cNvSpPr/>
            <p:nvPr/>
          </p:nvSpPr>
          <p:spPr>
            <a:xfrm rot="10800000">
              <a:off x="1575582" y="547586"/>
              <a:ext cx="3001261" cy="2083071"/>
            </a:xfrm>
            <a:prstGeom prst="left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345352-FDA2-4176-9F50-20C0BE374A5C}"/>
                </a:ext>
              </a:extLst>
            </p:cNvPr>
            <p:cNvSpPr txBox="1"/>
            <p:nvPr/>
          </p:nvSpPr>
          <p:spPr>
            <a:xfrm>
              <a:off x="1932215" y="759157"/>
              <a:ext cx="2350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SG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0A7360-2260-4103-93FF-388B17545F7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B10E73-C093-481A-B0CC-E973220CB7F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B5DF3B-DFBA-4AD9-A133-A3B9A190CCF2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8A9C98-D494-461F-AFFE-587CA1B64AEF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5293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E6C8AB-807D-4C38-86C2-EF5A9A12DD6C}"/>
              </a:ext>
            </a:extLst>
          </p:cNvPr>
          <p:cNvSpPr txBox="1"/>
          <p:nvPr/>
        </p:nvSpPr>
        <p:spPr>
          <a:xfrm>
            <a:off x="4106594" y="433886"/>
            <a:ext cx="3983502" cy="9233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CCB02-21E1-4C4F-AB02-7FE4623A3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" b="2676"/>
          <a:stretch/>
        </p:blipFill>
        <p:spPr>
          <a:xfrm>
            <a:off x="1596216" y="1638956"/>
            <a:ext cx="8990187" cy="47851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A50B9D-D4F9-4AA7-A543-3BA49EB232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3E60B4-F7DD-4285-B437-437F3F60C26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7A1390-4298-4104-8860-45207D19BD76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0AA115-EA68-4C93-B7EC-ADCD1DF20A3F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753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F0B5E-E6C8-4DBF-AF4A-ACAF7C003386}"/>
              </a:ext>
            </a:extLst>
          </p:cNvPr>
          <p:cNvSpPr txBox="1"/>
          <p:nvPr/>
        </p:nvSpPr>
        <p:spPr>
          <a:xfrm>
            <a:off x="867408" y="3797977"/>
            <a:ext cx="4916774" cy="232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নলছিটি,ঝালকাঠী</a:t>
            </a:r>
            <a:endParaRPr lang="en-S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০১৭১৭৭২৩০৩২</a:t>
            </a: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470D1-6B46-482D-9886-28601AB0E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3706" y="3842071"/>
            <a:ext cx="3945088" cy="616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034B7-886F-474C-B913-CB17974C244E}"/>
              </a:ext>
            </a:extLst>
          </p:cNvPr>
          <p:cNvSpPr txBox="1"/>
          <p:nvPr/>
        </p:nvSpPr>
        <p:spPr>
          <a:xfrm>
            <a:off x="4991686" y="581156"/>
            <a:ext cx="2208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59B6F-3432-4584-A3B9-FF9704B7C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0" y="1667157"/>
            <a:ext cx="156794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AC43D-3455-425E-99D8-48E2B96B1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94" y="1667157"/>
            <a:ext cx="156794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ABB311-CB44-4F72-A1D3-E0B423E58E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659242-65A3-46BE-B678-6498EEE02E1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EB091B-2955-4687-B5AD-85B02DA7EBFE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9F6D69-A9B8-4159-8AB8-3BCC5A30AE9C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FB0A30-BB3C-451A-99CF-EAB0A7C4E692}"/>
              </a:ext>
            </a:extLst>
          </p:cNvPr>
          <p:cNvSpPr txBox="1"/>
          <p:nvPr/>
        </p:nvSpPr>
        <p:spPr>
          <a:xfrm>
            <a:off x="7771566" y="3797977"/>
            <a:ext cx="3193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S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S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5০ মিনিট</a:t>
            </a:r>
          </a:p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০৬/১২/২০১৯ খ্রিঃ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4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E8E6DAA2-D3A1-44E9-93EF-752C4FA57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61503"/>
              </p:ext>
            </p:extLst>
          </p:nvPr>
        </p:nvGraphicFramePr>
        <p:xfrm>
          <a:off x="4726535" y="2485208"/>
          <a:ext cx="2930825" cy="110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Packager Shell Object" showAsIcon="1" r:id="rId3" imgW="1164600" imgH="437760" progId="Package">
                  <p:embed/>
                </p:oleObj>
              </mc:Choice>
              <mc:Fallback>
                <p:oleObj name="Packager Shell Object" showAsIcon="1" r:id="rId3" imgW="1164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6535" y="2485208"/>
                        <a:ext cx="2930825" cy="1102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0D9A12-5381-4CE0-BE93-3B8A175D3F96}"/>
              </a:ext>
            </a:extLst>
          </p:cNvPr>
          <p:cNvSpPr txBox="1"/>
          <p:nvPr/>
        </p:nvSpPr>
        <p:spPr>
          <a:xfrm>
            <a:off x="4267200" y="928468"/>
            <a:ext cx="4412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1FECC8-D330-463F-A84B-0C56E7A35F9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00019D-D298-4C02-BBB1-6839B81BF8C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AA6B77-D2EE-4608-A8DE-3C9B1132F606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4A3522-FD54-4CF2-BC80-DB6FF25D4B51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30912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F8B1A-5DE2-4AAC-AB79-50FC93A5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8" y="978292"/>
            <a:ext cx="4051460" cy="25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C6029-052A-41B1-A02D-838FB1EE3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1" y="3847805"/>
            <a:ext cx="4050000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29DFA-0CEF-4AD0-BF6F-50779836B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1" y="978292"/>
            <a:ext cx="4051460" cy="25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30DF31-FECE-428B-B389-C78692468C04}"/>
              </a:ext>
            </a:extLst>
          </p:cNvPr>
          <p:cNvSpPr txBox="1"/>
          <p:nvPr/>
        </p:nvSpPr>
        <p:spPr>
          <a:xfrm>
            <a:off x="3699803" y="246184"/>
            <a:ext cx="39151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পাচ্ছো?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3B6EE-F1C8-4C6C-B021-4424D7AC17B3}"/>
              </a:ext>
            </a:extLst>
          </p:cNvPr>
          <p:cNvSpPr txBox="1"/>
          <p:nvPr/>
        </p:nvSpPr>
        <p:spPr>
          <a:xfrm>
            <a:off x="3968882" y="274320"/>
            <a:ext cx="3376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7687CA-03DE-43D9-8FA0-DCD11E00CE7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AA390B-F096-414D-AC2D-1710B6B3F29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FE6E86-632E-48C7-8477-48D3DBD43CAD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F2A10C-78D2-4D15-885B-50125FCA5F6A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04E988F-3BF2-4B81-BA3F-355721AC4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58" y="3847805"/>
            <a:ext cx="405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6594B1-E567-4219-9B9F-3256F0ED3A36}"/>
              </a:ext>
            </a:extLst>
          </p:cNvPr>
          <p:cNvSpPr txBox="1"/>
          <p:nvPr/>
        </p:nvSpPr>
        <p:spPr>
          <a:xfrm>
            <a:off x="3474718" y="581067"/>
            <a:ext cx="5233183" cy="101566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</a:t>
            </a:r>
            <a:endParaRPr lang="en-SG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CE206A-875C-4F48-91EF-5BC20CFCFEA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5DEF2B-54F9-4251-8605-915F16C775E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7B0D5E-5ADE-4980-B719-DFC93D44F86B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A3B7D7-5889-439F-B7EB-EEE648CE38B0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A87D7A1-BC10-4A0C-AB2A-45D552316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>
          <a:xfrm>
            <a:off x="2797127" y="1900821"/>
            <a:ext cx="6597746" cy="43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65EA0-0100-4280-B4D5-4C1ED4311662}"/>
              </a:ext>
            </a:extLst>
          </p:cNvPr>
          <p:cNvSpPr txBox="1"/>
          <p:nvPr/>
        </p:nvSpPr>
        <p:spPr>
          <a:xfrm>
            <a:off x="4382085" y="383915"/>
            <a:ext cx="3010487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4EAE5-BFD6-46AC-8538-954BBCCCE816}"/>
              </a:ext>
            </a:extLst>
          </p:cNvPr>
          <p:cNvSpPr txBox="1"/>
          <p:nvPr/>
        </p:nvSpPr>
        <p:spPr>
          <a:xfrm>
            <a:off x="2342278" y="1687504"/>
            <a:ext cx="440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A1FF1-E921-4238-BF97-762D92F2DA43}"/>
              </a:ext>
            </a:extLst>
          </p:cNvPr>
          <p:cNvSpPr txBox="1"/>
          <p:nvPr/>
        </p:nvSpPr>
        <p:spPr>
          <a:xfrm>
            <a:off x="3024554" y="2274466"/>
            <a:ext cx="572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D433C-B153-4955-B281-B004B3DADD62}"/>
              </a:ext>
            </a:extLst>
          </p:cNvPr>
          <p:cNvSpPr txBox="1"/>
          <p:nvPr/>
        </p:nvSpPr>
        <p:spPr>
          <a:xfrm>
            <a:off x="3024554" y="3012519"/>
            <a:ext cx="728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প্রতিফলনের সূত্র ব্যাখ্যা করতে পারবে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46F6A-EC63-4443-A8D2-3A8CDA7C515C}"/>
              </a:ext>
            </a:extLst>
          </p:cNvPr>
          <p:cNvSpPr txBox="1"/>
          <p:nvPr/>
        </p:nvSpPr>
        <p:spPr>
          <a:xfrm>
            <a:off x="3024553" y="3750572"/>
            <a:ext cx="82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প্রতিফলনের প্রকারভেদ ব্যাখ্যা করতে পারবে।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D89803-E649-42C2-8322-00AEC5E589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43B2E7-ECB5-4366-9C99-87DAF38A3E7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71FABA-FA84-4828-9000-B18C97CB23C9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712A5-F0FE-4B98-8D8E-6D038D12010B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5935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1C545-AF69-4834-BA6D-6FAE5459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23" y="3805978"/>
            <a:ext cx="3871819" cy="2177329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43C7E79B-B8D3-408D-87C9-B0F92AA560E8}"/>
              </a:ext>
            </a:extLst>
          </p:cNvPr>
          <p:cNvSpPr/>
          <p:nvPr/>
        </p:nvSpPr>
        <p:spPr>
          <a:xfrm>
            <a:off x="632132" y="568692"/>
            <a:ext cx="1153551" cy="1012874"/>
          </a:xfrm>
          <a:prstGeom prst="su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9345A-4BF9-4894-8698-AA5A7B3A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09" y="2151388"/>
            <a:ext cx="1347753" cy="1921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CD996-9DEE-4B33-A53E-62B3E5B2A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5" y="2620429"/>
            <a:ext cx="1552792" cy="13622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57B89A-FBF0-4964-A7C7-DA78584F0C8A}"/>
              </a:ext>
            </a:extLst>
          </p:cNvPr>
          <p:cNvCxnSpPr>
            <a:cxnSpLocks/>
          </p:cNvCxnSpPr>
          <p:nvPr/>
        </p:nvCxnSpPr>
        <p:spPr>
          <a:xfrm>
            <a:off x="1745637" y="1609702"/>
            <a:ext cx="432688" cy="38137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8D4552-93CA-4C72-A1F2-6876EECA7FD0}"/>
              </a:ext>
            </a:extLst>
          </p:cNvPr>
          <p:cNvSpPr txBox="1"/>
          <p:nvPr/>
        </p:nvSpPr>
        <p:spPr>
          <a:xfrm>
            <a:off x="2383001" y="1402551"/>
            <a:ext cx="116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A256D-5D25-4D77-AA42-27B0F6E3F739}"/>
              </a:ext>
            </a:extLst>
          </p:cNvPr>
          <p:cNvSpPr txBox="1"/>
          <p:nvPr/>
        </p:nvSpPr>
        <p:spPr>
          <a:xfrm>
            <a:off x="1322363" y="3638855"/>
            <a:ext cx="23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 আলো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E44CA18-661A-4661-A8D2-21ED952EC5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6"/>
          <a:stretch/>
        </p:blipFill>
        <p:spPr>
          <a:xfrm>
            <a:off x="8450942" y="568692"/>
            <a:ext cx="3108926" cy="282334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BEFFCA-8798-408D-953C-C74B75A460D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4ED4E4-5989-44EF-88C1-9629C78F19C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94C77C-C6A8-4939-A541-F0BF151ED9EB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88EB70-0DB0-4219-8F93-AD2E0BF54986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7200FA-942B-40B2-B052-2DA3A66B0CB8}"/>
              </a:ext>
            </a:extLst>
          </p:cNvPr>
          <p:cNvCxnSpPr>
            <a:cxnSpLocks/>
          </p:cNvCxnSpPr>
          <p:nvPr/>
        </p:nvCxnSpPr>
        <p:spPr>
          <a:xfrm>
            <a:off x="1534521" y="1665974"/>
            <a:ext cx="481360" cy="4095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A385BE-547D-442C-85E9-9C0923C7FFBD}"/>
              </a:ext>
            </a:extLst>
          </p:cNvPr>
          <p:cNvCxnSpPr>
            <a:cxnSpLocks/>
          </p:cNvCxnSpPr>
          <p:nvPr/>
        </p:nvCxnSpPr>
        <p:spPr>
          <a:xfrm>
            <a:off x="1862603" y="1509427"/>
            <a:ext cx="509528" cy="4389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50C48F-D7EE-4976-85E0-E6BDEC5F719F}"/>
              </a:ext>
            </a:extLst>
          </p:cNvPr>
          <p:cNvCxnSpPr>
            <a:cxnSpLocks/>
          </p:cNvCxnSpPr>
          <p:nvPr/>
        </p:nvCxnSpPr>
        <p:spPr>
          <a:xfrm flipH="1" flipV="1">
            <a:off x="1862603" y="3178378"/>
            <a:ext cx="893022" cy="14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B892F5-14AD-45D0-8174-D0A91C5CECCB}"/>
              </a:ext>
            </a:extLst>
          </p:cNvPr>
          <p:cNvCxnSpPr>
            <a:cxnSpLocks/>
          </p:cNvCxnSpPr>
          <p:nvPr/>
        </p:nvCxnSpPr>
        <p:spPr>
          <a:xfrm flipH="1">
            <a:off x="1862603" y="3043690"/>
            <a:ext cx="915016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875 0.1261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-0.01042 L 0.08164 0.1178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64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208 L 0.07122 0.104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45187C-F44E-4E55-8278-2611BB8096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98E1EF-3D15-47A3-8900-907B97A6105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B78250-FA3A-4A84-933A-660905604355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B99EB6-A6A8-466A-8E18-08A23DCB26ED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427CB4A-7E67-4127-96CC-82E4747B95FB}"/>
              </a:ext>
            </a:extLst>
          </p:cNvPr>
          <p:cNvSpPr txBox="1"/>
          <p:nvPr/>
        </p:nvSpPr>
        <p:spPr>
          <a:xfrm>
            <a:off x="4635889" y="690353"/>
            <a:ext cx="2910841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983163-796F-4297-9CF5-498C9CBBC6AC}"/>
                  </a:ext>
                </a:extLst>
              </p:cNvPr>
              <p:cNvSpPr txBox="1"/>
              <p:nvPr/>
            </p:nvSpPr>
            <p:spPr>
              <a:xfrm>
                <a:off x="1659988" y="2041842"/>
                <a:ext cx="942535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আলো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প্রকার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যা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আমাদের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দর্শনের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অনুভুতি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জাগায়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স্বচ্ছ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সমসত্ত্ব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আলো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সরল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পথে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চলে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আলো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নির্দিষ্ট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নির্দিষ্ট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বেগে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চলে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শূণ্যস্থানে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আলোর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c=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m/s.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আলো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ধরনের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তাড়িতচৌম্বক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তরঙ্গ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আলো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কখনও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তরঙ্গের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ন্যায়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কখনও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কণার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ন্যায়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আচরণ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তরঙ্গ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কণা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983163-796F-4297-9CF5-498C9CBBC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988" y="2041842"/>
                <a:ext cx="9425353" cy="3970318"/>
              </a:xfrm>
              <a:prstGeom prst="rect">
                <a:avLst/>
              </a:prstGeom>
              <a:blipFill>
                <a:blip r:embed="rId2"/>
                <a:stretch>
                  <a:fillRect l="-1811" t="-2611" r="-194" b="-58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9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D4C52-0EBE-45C9-BB4A-B58ED2C47DE9}"/>
              </a:ext>
            </a:extLst>
          </p:cNvPr>
          <p:cNvSpPr txBox="1"/>
          <p:nvPr/>
        </p:nvSpPr>
        <p:spPr>
          <a:xfrm>
            <a:off x="4930725" y="822250"/>
            <a:ext cx="29753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5F98F-9CCC-4202-8EC3-E14F0EB546B0}"/>
              </a:ext>
            </a:extLst>
          </p:cNvPr>
          <p:cNvSpPr txBox="1"/>
          <p:nvPr/>
        </p:nvSpPr>
        <p:spPr>
          <a:xfrm>
            <a:off x="4712676" y="2259195"/>
            <a:ext cx="360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99611F-D226-43F8-9F90-43FAA6C637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55CC20-E126-473D-A6B5-CC20E2F83E3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699E4D-4AE2-4E59-A969-56DE77A8AA04}"/>
                </a:ext>
              </a:extLst>
            </p:cNvPr>
            <p:cNvSpPr/>
            <p:nvPr/>
          </p:nvSpPr>
          <p:spPr>
            <a:xfrm>
              <a:off x="70339" y="70338"/>
              <a:ext cx="12041943" cy="673139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32C05C-9EB0-4DFC-8CDA-648110A03EA9}"/>
                </a:ext>
              </a:extLst>
            </p:cNvPr>
            <p:cNvSpPr/>
            <p:nvPr/>
          </p:nvSpPr>
          <p:spPr>
            <a:xfrm>
              <a:off x="182880" y="154746"/>
              <a:ext cx="11830930" cy="65625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0105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276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114</cp:revision>
  <dcterms:created xsi:type="dcterms:W3CDTF">2019-08-23T13:12:01Z</dcterms:created>
  <dcterms:modified xsi:type="dcterms:W3CDTF">2019-12-14T16:49:49Z</dcterms:modified>
</cp:coreProperties>
</file>