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85" r:id="rId3"/>
    <p:sldId id="261" r:id="rId4"/>
    <p:sldId id="262" r:id="rId5"/>
    <p:sldId id="283" r:id="rId6"/>
    <p:sldId id="264" r:id="rId7"/>
    <p:sldId id="265" r:id="rId8"/>
    <p:sldId id="263" r:id="rId9"/>
    <p:sldId id="271" r:id="rId10"/>
    <p:sldId id="280" r:id="rId11"/>
    <p:sldId id="273" r:id="rId12"/>
    <p:sldId id="272" r:id="rId13"/>
    <p:sldId id="281" r:id="rId14"/>
    <p:sldId id="282" r:id="rId15"/>
    <p:sldId id="279" r:id="rId16"/>
    <p:sldId id="267" r:id="rId17"/>
    <p:sldId id="266" r:id="rId18"/>
    <p:sldId id="260" r:id="rId19"/>
    <p:sldId id="25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0860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62313-BE10-420A-AFDF-9B95B3A0ED0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CD36E32-98BF-475E-9D40-0607E89BD356}">
      <dgm:prSet phldrT="[Text]" custT="1"/>
      <dgm:spPr/>
      <dgm:t>
        <a:bodyPr/>
        <a:lstStyle/>
        <a:p>
          <a:r>
            <a:rPr lang="bn-IN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মুক্তিবাহিনীর বড় শক্তির কাছে</a:t>
          </a:r>
          <a:r>
            <a: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পাক হানাদার বাহিনী পরাজিত হয়ে আ</a:t>
          </a:r>
          <a:r>
            <a:rPr lang="en-US" sz="3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ত্মসমার্পণ</a:t>
          </a:r>
          <a:r>
            <a:rPr lang="bn-IN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করে।</a:t>
          </a:r>
          <a:endParaRPr lang="en-US" sz="2200" dirty="0">
            <a:solidFill>
              <a:schemeClr val="bg1"/>
            </a:solidFill>
          </a:endParaRPr>
        </a:p>
      </dgm:t>
    </dgm:pt>
    <dgm:pt modelId="{B4E845C6-F82C-4189-9A99-68EC5ED59183}" type="parTrans" cxnId="{04F1C32D-FD58-4C37-849A-DB6461A80A6F}">
      <dgm:prSet/>
      <dgm:spPr/>
      <dgm:t>
        <a:bodyPr/>
        <a:lstStyle/>
        <a:p>
          <a:endParaRPr lang="en-US"/>
        </a:p>
      </dgm:t>
    </dgm:pt>
    <dgm:pt modelId="{60F54067-2563-466C-9BBF-3B7BD44CED27}" type="sibTrans" cxnId="{04F1C32D-FD58-4C37-849A-DB6461A80A6F}">
      <dgm:prSet/>
      <dgm:spPr/>
      <dgm:t>
        <a:bodyPr/>
        <a:lstStyle/>
        <a:p>
          <a:endParaRPr lang="en-US"/>
        </a:p>
      </dgm:t>
    </dgm:pt>
    <dgm:pt modelId="{BBC3820A-F682-4DD6-9FCF-292CB0E78686}">
      <dgm:prSet custT="1"/>
      <dgm:spPr/>
      <dgm:t>
        <a:bodyPr/>
        <a:lstStyle/>
        <a:p>
          <a:r>
            <a:rPr lang="en-US" sz="3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বঙ্গবন্ধু</a:t>
          </a:r>
          <a:r>
            <a: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শেখ</a:t>
          </a:r>
          <a:r>
            <a: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মুজিবুর</a:t>
          </a:r>
          <a:r>
            <a: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রহমানের</a:t>
          </a:r>
          <a:r>
            <a: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আহবানে</a:t>
          </a:r>
          <a:r>
            <a: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বা</a:t>
          </a:r>
          <a:r>
            <a:rPr lang="bn-IN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ঙ্গালী জাতী একতাবদ্ধ হয়ে যুদ্ধে ঝাপিয়ে পড়ে</a:t>
          </a:r>
          <a:r>
            <a: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200" dirty="0"/>
        </a:p>
      </dgm:t>
    </dgm:pt>
    <dgm:pt modelId="{C0D445FD-824D-43DD-849C-F326892D2A0E}" type="parTrans" cxnId="{655A73D4-AE36-48FB-B8AC-F3C4299A700B}">
      <dgm:prSet/>
      <dgm:spPr/>
      <dgm:t>
        <a:bodyPr/>
        <a:lstStyle/>
        <a:p>
          <a:endParaRPr lang="en-US"/>
        </a:p>
      </dgm:t>
    </dgm:pt>
    <dgm:pt modelId="{21187445-366D-42EF-AE09-07240DD5DC9C}" type="sibTrans" cxnId="{655A73D4-AE36-48FB-B8AC-F3C4299A700B}">
      <dgm:prSet/>
      <dgm:spPr/>
      <dgm:t>
        <a:bodyPr/>
        <a:lstStyle/>
        <a:p>
          <a:endParaRPr lang="en-US"/>
        </a:p>
      </dgm:t>
    </dgm:pt>
    <dgm:pt modelId="{AF4A644E-C46C-4CA2-B779-0A39DECBB5E8}">
      <dgm:prSet custT="1"/>
      <dgm:spPr/>
      <dgm:t>
        <a:bodyPr/>
        <a:lstStyle/>
        <a:p>
          <a:r>
            <a:rPr lang="bn-IN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প্রথম প্রহরে বঙ্গবন্ধু </a:t>
          </a:r>
          <a:r>
            <a:rPr lang="en-US" sz="3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শেখ</a:t>
          </a:r>
          <a:r>
            <a: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মুজিবুর</a:t>
          </a:r>
          <a:r>
            <a: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রহমান</a:t>
          </a:r>
          <a:r>
            <a: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স্বাধীনতা ঘোষনা করেন।</a:t>
          </a:r>
          <a:endParaRPr lang="en-US" sz="2300" dirty="0">
            <a:solidFill>
              <a:schemeClr val="bg1"/>
            </a:solidFill>
          </a:endParaRPr>
        </a:p>
      </dgm:t>
    </dgm:pt>
    <dgm:pt modelId="{6E05CCD7-EFB4-4FEB-A282-B46C3A5356C9}" type="parTrans" cxnId="{CCD40D46-FB1B-4E9C-85E4-FBF7B8B169E7}">
      <dgm:prSet/>
      <dgm:spPr/>
      <dgm:t>
        <a:bodyPr/>
        <a:lstStyle/>
        <a:p>
          <a:endParaRPr lang="en-US"/>
        </a:p>
      </dgm:t>
    </dgm:pt>
    <dgm:pt modelId="{D8EE2FF8-E34C-4F55-B51D-DA6312E97BCD}" type="sibTrans" cxnId="{CCD40D46-FB1B-4E9C-85E4-FBF7B8B169E7}">
      <dgm:prSet/>
      <dgm:spPr/>
      <dgm:t>
        <a:bodyPr/>
        <a:lstStyle/>
        <a:p>
          <a:endParaRPr lang="en-US"/>
        </a:p>
      </dgm:t>
    </dgm:pt>
    <dgm:pt modelId="{DEE8F0B5-8D71-4AFC-A2A7-BD8EE42A5670}" type="pres">
      <dgm:prSet presAssocID="{1C762313-BE10-420A-AFDF-9B95B3A0ED01}" presName="linearFlow" presStyleCnt="0">
        <dgm:presLayoutVars>
          <dgm:dir/>
          <dgm:resizeHandles val="exact"/>
        </dgm:presLayoutVars>
      </dgm:prSet>
      <dgm:spPr/>
    </dgm:pt>
    <dgm:pt modelId="{E97D0A5E-7318-4959-9430-95210D30572D}" type="pres">
      <dgm:prSet presAssocID="{AF4A644E-C46C-4CA2-B779-0A39DECBB5E8}" presName="composite" presStyleCnt="0"/>
      <dgm:spPr/>
    </dgm:pt>
    <dgm:pt modelId="{65E0BE61-32A2-4536-8DC7-7991AC1131E0}" type="pres">
      <dgm:prSet presAssocID="{AF4A644E-C46C-4CA2-B779-0A39DECBB5E8}" presName="imgShp" presStyleLbl="fgImgPlace1" presStyleIdx="0" presStyleCnt="3" custScaleX="242425" custScaleY="171256" custLinFactNeighborX="-84636" custLinFactNeighborY="-59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E5157C4-4A0D-43E5-A940-3066919D2DCD}" type="pres">
      <dgm:prSet presAssocID="{AF4A644E-C46C-4CA2-B779-0A39DECBB5E8}" presName="txShp" presStyleLbl="node1" presStyleIdx="0" presStyleCnt="3" custScaleX="118728" custScaleY="175134" custLinFactNeighborX="13974" custLinFactNeighborY="-18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73516-924B-4C68-ADFF-2F3BDFFD4357}" type="pres">
      <dgm:prSet presAssocID="{D8EE2FF8-E34C-4F55-B51D-DA6312E97BCD}" presName="spacing" presStyleCnt="0"/>
      <dgm:spPr/>
    </dgm:pt>
    <dgm:pt modelId="{FEE91C3B-4B53-4293-ACAE-94DB36E359C6}" type="pres">
      <dgm:prSet presAssocID="{BBC3820A-F682-4DD6-9FCF-292CB0E78686}" presName="composite" presStyleCnt="0"/>
      <dgm:spPr/>
    </dgm:pt>
    <dgm:pt modelId="{78F687DB-2778-48B8-8BB8-39F80DD24D81}" type="pres">
      <dgm:prSet presAssocID="{BBC3820A-F682-4DD6-9FCF-292CB0E78686}" presName="imgShp" presStyleLbl="fgImgPlace1" presStyleIdx="1" presStyleCnt="3" custScaleX="202781" custScaleY="206494" custLinFactNeighborX="-68135" custLinFactNeighborY="-2248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68BFF73-9A72-4C22-BF4D-EFDFF10A19E2}" type="pres">
      <dgm:prSet presAssocID="{BBC3820A-F682-4DD6-9FCF-292CB0E78686}" presName="txShp" presStyleLbl="node1" presStyleIdx="1" presStyleCnt="3" custScaleX="129666" custScaleY="149577" custLinFactNeighborX="10151" custLinFactNeighborY="-34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BA39D-D213-4A33-B118-E9E3DA86EA6C}" type="pres">
      <dgm:prSet presAssocID="{21187445-366D-42EF-AE09-07240DD5DC9C}" presName="spacing" presStyleCnt="0"/>
      <dgm:spPr/>
    </dgm:pt>
    <dgm:pt modelId="{96AB76C2-079C-4F0E-8D3E-1818122ECBB7}" type="pres">
      <dgm:prSet presAssocID="{1CD36E32-98BF-475E-9D40-0607E89BD356}" presName="composite" presStyleCnt="0"/>
      <dgm:spPr/>
    </dgm:pt>
    <dgm:pt modelId="{05D8EEB7-D950-47AA-A3CB-81D7A8A2FD00}" type="pres">
      <dgm:prSet presAssocID="{1CD36E32-98BF-475E-9D40-0607E89BD356}" presName="imgShp" presStyleLbl="fgImgPlace1" presStyleIdx="2" presStyleCnt="3" custScaleX="271298" custScaleY="243607" custLinFactNeighborX="-73989" custLinFactNeighborY="-2629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B40BD16-7CAB-42D4-8A11-D5BC92667F0B}" type="pres">
      <dgm:prSet presAssocID="{1CD36E32-98BF-475E-9D40-0607E89BD356}" presName="txShp" presStyleLbl="node1" presStyleIdx="2" presStyleCnt="3" custScaleX="120382" custScaleY="198676" custLinFactNeighborX="11249" custLinFactNeighborY="-19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5A73D4-AE36-48FB-B8AC-F3C4299A700B}" srcId="{1C762313-BE10-420A-AFDF-9B95B3A0ED01}" destId="{BBC3820A-F682-4DD6-9FCF-292CB0E78686}" srcOrd="1" destOrd="0" parTransId="{C0D445FD-824D-43DD-849C-F326892D2A0E}" sibTransId="{21187445-366D-42EF-AE09-07240DD5DC9C}"/>
    <dgm:cxn modelId="{7383E754-4732-4C50-BE6F-D401F55DB5B7}" type="presOf" srcId="{1C762313-BE10-420A-AFDF-9B95B3A0ED01}" destId="{DEE8F0B5-8D71-4AFC-A2A7-BD8EE42A5670}" srcOrd="0" destOrd="0" presId="urn:microsoft.com/office/officeart/2005/8/layout/vList3"/>
    <dgm:cxn modelId="{CCD40D46-FB1B-4E9C-85E4-FBF7B8B169E7}" srcId="{1C762313-BE10-420A-AFDF-9B95B3A0ED01}" destId="{AF4A644E-C46C-4CA2-B779-0A39DECBB5E8}" srcOrd="0" destOrd="0" parTransId="{6E05CCD7-EFB4-4FEB-A282-B46C3A5356C9}" sibTransId="{D8EE2FF8-E34C-4F55-B51D-DA6312E97BCD}"/>
    <dgm:cxn modelId="{04F1C32D-FD58-4C37-849A-DB6461A80A6F}" srcId="{1C762313-BE10-420A-AFDF-9B95B3A0ED01}" destId="{1CD36E32-98BF-475E-9D40-0607E89BD356}" srcOrd="2" destOrd="0" parTransId="{B4E845C6-F82C-4189-9A99-68EC5ED59183}" sibTransId="{60F54067-2563-466C-9BBF-3B7BD44CED27}"/>
    <dgm:cxn modelId="{78F95EA1-69E3-47AF-82C4-F299AC92DC25}" type="presOf" srcId="{1CD36E32-98BF-475E-9D40-0607E89BD356}" destId="{5B40BD16-7CAB-42D4-8A11-D5BC92667F0B}" srcOrd="0" destOrd="0" presId="urn:microsoft.com/office/officeart/2005/8/layout/vList3"/>
    <dgm:cxn modelId="{E37A909B-D7FC-451A-B9CB-8B66084DEADA}" type="presOf" srcId="{AF4A644E-C46C-4CA2-B779-0A39DECBB5E8}" destId="{CE5157C4-4A0D-43E5-A940-3066919D2DCD}" srcOrd="0" destOrd="0" presId="urn:microsoft.com/office/officeart/2005/8/layout/vList3"/>
    <dgm:cxn modelId="{69ADA30D-77E2-446E-B337-B1B2612C8EC0}" type="presOf" srcId="{BBC3820A-F682-4DD6-9FCF-292CB0E78686}" destId="{168BFF73-9A72-4C22-BF4D-EFDFF10A19E2}" srcOrd="0" destOrd="0" presId="urn:microsoft.com/office/officeart/2005/8/layout/vList3"/>
    <dgm:cxn modelId="{C78D1CEC-B9DE-4CD4-860A-0B76902624AF}" type="presParOf" srcId="{DEE8F0B5-8D71-4AFC-A2A7-BD8EE42A5670}" destId="{E97D0A5E-7318-4959-9430-95210D30572D}" srcOrd="0" destOrd="0" presId="urn:microsoft.com/office/officeart/2005/8/layout/vList3"/>
    <dgm:cxn modelId="{F7DEC9F6-8ADD-44B7-A826-FB69FB34B57B}" type="presParOf" srcId="{E97D0A5E-7318-4959-9430-95210D30572D}" destId="{65E0BE61-32A2-4536-8DC7-7991AC1131E0}" srcOrd="0" destOrd="0" presId="urn:microsoft.com/office/officeart/2005/8/layout/vList3"/>
    <dgm:cxn modelId="{A66331CE-3785-4969-86E6-9D59A13119BB}" type="presParOf" srcId="{E97D0A5E-7318-4959-9430-95210D30572D}" destId="{CE5157C4-4A0D-43E5-A940-3066919D2DCD}" srcOrd="1" destOrd="0" presId="urn:microsoft.com/office/officeart/2005/8/layout/vList3"/>
    <dgm:cxn modelId="{0E2A1982-ED4E-4479-B2C3-AD4763462663}" type="presParOf" srcId="{DEE8F0B5-8D71-4AFC-A2A7-BD8EE42A5670}" destId="{18F73516-924B-4C68-ADFF-2F3BDFFD4357}" srcOrd="1" destOrd="0" presId="urn:microsoft.com/office/officeart/2005/8/layout/vList3"/>
    <dgm:cxn modelId="{59637C70-BD3A-4565-946D-3FB5C871CB24}" type="presParOf" srcId="{DEE8F0B5-8D71-4AFC-A2A7-BD8EE42A5670}" destId="{FEE91C3B-4B53-4293-ACAE-94DB36E359C6}" srcOrd="2" destOrd="0" presId="urn:microsoft.com/office/officeart/2005/8/layout/vList3"/>
    <dgm:cxn modelId="{29C22033-1491-4B80-A7D8-DECA1E49C347}" type="presParOf" srcId="{FEE91C3B-4B53-4293-ACAE-94DB36E359C6}" destId="{78F687DB-2778-48B8-8BB8-39F80DD24D81}" srcOrd="0" destOrd="0" presId="urn:microsoft.com/office/officeart/2005/8/layout/vList3"/>
    <dgm:cxn modelId="{E7C942E5-65B2-49C9-8ADC-6CA4F385A951}" type="presParOf" srcId="{FEE91C3B-4B53-4293-ACAE-94DB36E359C6}" destId="{168BFF73-9A72-4C22-BF4D-EFDFF10A19E2}" srcOrd="1" destOrd="0" presId="urn:microsoft.com/office/officeart/2005/8/layout/vList3"/>
    <dgm:cxn modelId="{6BD2B18C-1730-4238-AEEC-B0DFF642D8F2}" type="presParOf" srcId="{DEE8F0B5-8D71-4AFC-A2A7-BD8EE42A5670}" destId="{524BA39D-D213-4A33-B118-E9E3DA86EA6C}" srcOrd="3" destOrd="0" presId="urn:microsoft.com/office/officeart/2005/8/layout/vList3"/>
    <dgm:cxn modelId="{C69C7EB8-DDA9-4742-955C-3E054AD67801}" type="presParOf" srcId="{DEE8F0B5-8D71-4AFC-A2A7-BD8EE42A5670}" destId="{96AB76C2-079C-4F0E-8D3E-1818122ECBB7}" srcOrd="4" destOrd="0" presId="urn:microsoft.com/office/officeart/2005/8/layout/vList3"/>
    <dgm:cxn modelId="{621C801C-5D75-4167-B953-8F4FFBE54360}" type="presParOf" srcId="{96AB76C2-079C-4F0E-8D3E-1818122ECBB7}" destId="{05D8EEB7-D950-47AA-A3CB-81D7A8A2FD00}" srcOrd="0" destOrd="0" presId="urn:microsoft.com/office/officeart/2005/8/layout/vList3"/>
    <dgm:cxn modelId="{E93B379B-D140-4D1D-9D4F-E22D4E493DC6}" type="presParOf" srcId="{96AB76C2-079C-4F0E-8D3E-1818122ECBB7}" destId="{5B40BD16-7CAB-42D4-8A11-D5BC92667F0B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83422-98F3-49E3-A0FD-2D0B3EB610EC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1B541-922A-4F7A-93C1-45D3BFD5D3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3814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2873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3867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1650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8455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উপরের ছবিটি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দেখে তোমরা 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কী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মনে করছ?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1486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007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6438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3329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13379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8427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8228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7858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039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29713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3203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59280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0251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8204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1105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Rahim\Music\vlc-record-2015-03-22-15h40m44s-Two%20tone%20alarm.mp3-.mp3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86000" y="533400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8800" b="1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3" descr="GUL(01)"/>
          <p:cNvPicPr>
            <a:picLocks noGrp="1"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981200"/>
            <a:ext cx="2895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3" descr="GUL(01)"/>
          <p:cNvPicPr>
            <a:picLocks noGrp="1"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29098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2514600"/>
            <a:ext cx="4495800" cy="300513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b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33400"/>
            <a:ext cx="7315200" cy="1295400"/>
          </a:xfrm>
          <a:prstGeom prst="rect">
            <a:avLst/>
          </a:prstGeom>
        </p:spPr>
      </p:pic>
      <p:pic>
        <p:nvPicPr>
          <p:cNvPr id="6" name="Picture 5" descr="j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057400"/>
            <a:ext cx="3962400" cy="2819400"/>
          </a:xfrm>
          <a:prstGeom prst="rect">
            <a:avLst/>
          </a:prstGeom>
        </p:spPr>
      </p:pic>
      <p:pic>
        <p:nvPicPr>
          <p:cNvPr id="7" name="Picture 6" descr="hj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981200"/>
            <a:ext cx="3962400" cy="281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487680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২৫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শিক্ষাবিদ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প্রকৌশলী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চিকিৎসকদের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চালায়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নির্মম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নিষ্ঠুর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নির্যাতন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নারকীয়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হত্যাযজ্ঞ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533400"/>
          <a:ext cx="8382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E0BE61-32A2-4536-8DC7-7991AC11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65E0BE61-32A2-4536-8DC7-7991AC1131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5157C4-4A0D-43E5-A940-3066919D2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CE5157C4-4A0D-43E5-A940-3066919D2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F687DB-2778-48B8-8BB8-39F80DD24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78F687DB-2778-48B8-8BB8-39F80DD24D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8BFF73-9A72-4C22-BF4D-EFDFF10A1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168BFF73-9A72-4C22-BF4D-EFDFF10A1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D8EEB7-D950-47AA-A3CB-81D7A8A2F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05D8EEB7-D950-47AA-A3CB-81D7A8A2FD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40BD16-7CAB-42D4-8A11-D5BC92667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5B40BD16-7CAB-42D4-8A11-D5BC92667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549658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চুক্তি স্বাক্ষরিত হয়।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hukti-sakk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09600"/>
            <a:ext cx="7696200" cy="4648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457200"/>
            <a:ext cx="3352800" cy="1107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bn-BD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5181600"/>
            <a:ext cx="5943600" cy="110799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কাঙ্ক্ষিত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bn-BD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2n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1676400"/>
            <a:ext cx="4343400" cy="3200400"/>
          </a:xfrm>
          <a:prstGeom prst="rect">
            <a:avLst/>
          </a:prstGeom>
        </p:spPr>
      </p:pic>
      <p:pic>
        <p:nvPicPr>
          <p:cNvPr id="9" name="Picture 8" descr="1n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1752600"/>
            <a:ext cx="4038600" cy="31242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512445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-এ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র‌্যালি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4m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685800"/>
            <a:ext cx="7848600" cy="4343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50292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স্মৃতিসৌধ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5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8001000" cy="441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32004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ক-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উদযাপন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খ-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চেতনায়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দিবসের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গ-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উদযাপন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ঘ-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চেতনায়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দিবসের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83342" y="533400"/>
            <a:ext cx="6117658" cy="2252318"/>
            <a:chOff x="1778551" y="172990"/>
            <a:chExt cx="7161424" cy="2660073"/>
          </a:xfrm>
        </p:grpSpPr>
        <p:sp>
          <p:nvSpPr>
            <p:cNvPr id="9" name="TextBox 8"/>
            <p:cNvSpPr txBox="1"/>
            <p:nvPr/>
          </p:nvSpPr>
          <p:spPr>
            <a:xfrm>
              <a:off x="5182981" y="766466"/>
              <a:ext cx="3756994" cy="98143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BD" sz="4800" b="1" kern="1100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lang="bn-BD" sz="48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দলগত  কাজ </a:t>
              </a:r>
              <a:endParaRPr lang="en-US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551" y="207625"/>
              <a:ext cx="3124200" cy="2625438"/>
            </a:xfrm>
            <a:prstGeom prst="ellipse">
              <a:avLst/>
            </a:prstGeom>
            <a:ln w="31750">
              <a:solidFill>
                <a:schemeClr val="tx1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1784598" y="172990"/>
              <a:ext cx="3124200" cy="2625437"/>
            </a:xfrm>
            <a:prstGeom prst="ellipse">
              <a:avLst/>
            </a:pr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533401"/>
            <a:ext cx="21336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9600" y="1905000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রাত্রী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lvl="0"/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লাখ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শহীদের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বিনিময়ে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অর্জিত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/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lvl="0"/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পালিত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457200"/>
            <a:ext cx="3505200" cy="83099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</a:t>
            </a:r>
            <a:r>
              <a:rPr lang="en-US" sz="4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BD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 কাজ</a:t>
            </a:r>
            <a:r>
              <a:rPr lang="en-US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4648200"/>
            <a:ext cx="7696200" cy="1323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1524000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962400"/>
            <a:ext cx="7467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166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1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3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62000"/>
            <a:ext cx="6553200" cy="35814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3700" y="457200"/>
            <a:ext cx="2971800" cy="792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dirty="0">
                <a:solidFill>
                  <a:srgbClr val="002060"/>
                </a:solidFill>
              </a:rPr>
              <a:t/>
            </a:r>
            <a:br>
              <a:rPr lang="en-US" sz="5400" dirty="0">
                <a:solidFill>
                  <a:srgbClr val="002060"/>
                </a:solidFill>
              </a:rPr>
            </a:br>
            <a:endParaRPr lang="en-US" sz="5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2672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দিবস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১৫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-১২-২০১৯  </a:t>
            </a:r>
            <a:endParaRPr lang="en-US" sz="3600" dirty="0">
              <a:solidFill>
                <a:schemeClr val="bg2"/>
              </a:solidFill>
            </a:endParaRPr>
          </a:p>
          <a:p>
            <a:pPr marL="0" indent="0">
              <a:buNone/>
              <a:defRPr/>
            </a:pPr>
            <a:endParaRPr lang="en-US" sz="3600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  <a:defRPr/>
            </a:pPr>
            <a:endParaRPr lang="en-US" b="1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  <a:defRPr/>
            </a:pPr>
            <a:r>
              <a:rPr lang="en-US" b="1" i="1" dirty="0" err="1" smtClean="0">
                <a:latin typeface="NikoshBAN" pitchFamily="2" charset="0"/>
                <a:cs typeface="NikoshBAN" pitchFamily="2" charset="0"/>
              </a:rPr>
              <a:t>রেহেনা</a:t>
            </a:r>
            <a:r>
              <a:rPr lang="en-US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latin typeface="NikoshBAN" pitchFamily="2" charset="0"/>
                <a:cs typeface="NikoshBAN" pitchFamily="2" charset="0"/>
              </a:rPr>
              <a:t>সুলতানা</a:t>
            </a:r>
            <a:endParaRPr lang="en-US" sz="3200" b="1" i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  <a:defRPr/>
            </a:pPr>
            <a:r>
              <a:rPr lang="en-US" b="1" i="1" dirty="0" err="1" smtClean="0">
                <a:latin typeface="NikoshBAN" pitchFamily="2" charset="0"/>
                <a:cs typeface="NikoshBAN" pitchFamily="2" charset="0"/>
              </a:rPr>
              <a:t>এম,এ</a:t>
            </a:r>
            <a:r>
              <a:rPr lang="en-US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latin typeface="NikoshBAN" pitchFamily="2" charset="0"/>
                <a:cs typeface="NikoshBAN" pitchFamily="2" charset="0"/>
              </a:rPr>
              <a:t>এড</a:t>
            </a:r>
            <a:endParaRPr lang="bn-BD" sz="3200" b="1" i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  <a:defRPr/>
            </a:pPr>
            <a:r>
              <a:rPr lang="bn-BD" sz="2000" b="1" i="1" dirty="0" smtClean="0">
                <a:latin typeface="NikoshBAN" pitchFamily="2" charset="0"/>
                <a:cs typeface="NikoshBAN" pitchFamily="2" charset="0"/>
              </a:rPr>
              <a:t>সহকারী শিক্ষক (কম্পিউটার)</a:t>
            </a:r>
          </a:p>
          <a:p>
            <a:pPr algn="ctr">
              <a:buNone/>
              <a:defRPr/>
            </a:pPr>
            <a:r>
              <a:rPr lang="en-US" sz="2000" b="1" i="1" dirty="0" err="1" smtClean="0">
                <a:latin typeface="NikoshBAN" pitchFamily="2" charset="0"/>
                <a:cs typeface="NikoshBAN" pitchFamily="2" charset="0"/>
              </a:rPr>
              <a:t>চুকনগর</a:t>
            </a:r>
            <a:r>
              <a:rPr lang="en-US" sz="2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000" b="1" i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  <a:defRPr/>
            </a:pPr>
            <a:r>
              <a:rPr lang="en-US" sz="2000" b="1" i="1" dirty="0" err="1" smtClean="0"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2000" b="1" i="1" dirty="0" smtClean="0">
                <a:latin typeface="NikoshBAN" pitchFamily="2" charset="0"/>
                <a:cs typeface="NikoshBAN" pitchFamily="2" charset="0"/>
              </a:rPr>
              <a:t>- ০১৭২৫০৩১৫৪০</a:t>
            </a:r>
          </a:p>
          <a:p>
            <a:pPr algn="ctr">
              <a:buNone/>
              <a:defRPr/>
            </a:pPr>
            <a:r>
              <a:rPr lang="en-US" sz="2000" b="1" i="1" dirty="0" smtClean="0">
                <a:latin typeface="NikoshBAN" pitchFamily="2" charset="0"/>
                <a:cs typeface="NikoshBAN" pitchFamily="2" charset="0"/>
              </a:rPr>
              <a:t>Email:-sultanarehena79@gmail.com</a:t>
            </a:r>
            <a:endParaRPr lang="bn-BD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2000" dirty="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1524000"/>
            <a:ext cx="0" cy="4953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1524000"/>
            <a:ext cx="0" cy="4953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D:\PICNIC-P\412a5356-2d1c-4caa-bb2f-e67606d0363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0"/>
            <a:ext cx="17526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70780451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00078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উড়ছে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581400" y="2133600"/>
          <a:ext cx="914400" cy="771525"/>
        </p:xfrm>
        <a:graphic>
          <a:graphicData uri="http://schemas.openxmlformats.org/presentationml/2006/ole">
            <p:oleObj spid="_x0000_s1208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43434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বিজয়ের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পতাকা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উড়ছে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5400" y="8382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…..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7262" y="5257800"/>
            <a:ext cx="6967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পতাকা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বিজয়ের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উল্লাসে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bijoy-di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600200"/>
            <a:ext cx="7086600" cy="35052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C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609600"/>
            <a:ext cx="5791200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3886200"/>
            <a:ext cx="5257800" cy="110799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দিবস</a:t>
            </a:r>
            <a:r>
              <a:rPr lang="bn-BD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0"/>
            <a:ext cx="8077200" cy="2554545"/>
          </a:xfrm>
          <a:prstGeom prst="rect">
            <a:avLst/>
          </a:prstGeom>
        </p:spPr>
        <p:style>
          <a:lnRef idx="2">
            <a:schemeClr val="accent3"/>
          </a:lnRef>
          <a:fillRef idx="1001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□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smtClean="0">
                <a:latin typeface="NikoshBAN" pitchFamily="2" charset="0"/>
                <a:cs typeface="NikoshBAN" pitchFamily="2" charset="0"/>
              </a:rPr>
              <a:t>□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দিবসের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পটভূমি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পারবে।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762000"/>
            <a:ext cx="3352800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4495800"/>
            <a:ext cx="19812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b="1" cap="all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১৯৬৬ </a:t>
            </a:r>
            <a:r>
              <a:rPr lang="en-US" sz="3200" b="1" cap="all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b="1" cap="all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3200" b="1" cap="all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200" b="1" cap="all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981200"/>
            <a:ext cx="2057400" cy="11387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800" b="1" cap="all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১৯৫২ </a:t>
            </a:r>
            <a:r>
              <a:rPr lang="en-US" sz="2800" b="1" cap="all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b="1" cap="all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আন্দোলন</a:t>
            </a:r>
            <a:endParaRPr lang="en-US" sz="3600" b="1" cap="all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609600"/>
            <a:ext cx="56388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দিবসের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পটভূমি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ব্যাখ্যাঃ</a:t>
            </a:r>
            <a:r>
              <a:rPr lang="bn-BD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5bhas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1676400"/>
            <a:ext cx="5029200" cy="1943100"/>
          </a:xfrm>
          <a:prstGeom prst="rect">
            <a:avLst/>
          </a:prstGeom>
        </p:spPr>
      </p:pic>
      <p:pic>
        <p:nvPicPr>
          <p:cNvPr id="8" name="Picture 7" descr="6dof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4038600"/>
            <a:ext cx="5867400" cy="2133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lc-record-2015-03-22-15h40m44s-Two tone alarm.mp3-.mp3">
            <a:hlinkClick r:id="" action="ppaction://ole?verb=0"/>
            <a:hlinkHover r:id="" action="ppaction://ole?verb=0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6200" y="228600"/>
            <a:ext cx="381000" cy="38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609600"/>
            <a:ext cx="5638800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দিবসের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পটভূমি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ব্যাখ্যাঃ</a:t>
            </a:r>
            <a:r>
              <a:rPr lang="bn-BD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4114800"/>
            <a:ext cx="2743200" cy="107721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b="1" cap="all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১৯৭০ </a:t>
            </a:r>
            <a:r>
              <a:rPr lang="en-US" sz="3200" b="1" cap="all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bn-BD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নির্বাচনে</a:t>
            </a:r>
            <a:r>
              <a:rPr lang="en-US" sz="2800" b="1" cap="all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লিগের</a:t>
            </a:r>
            <a:r>
              <a:rPr lang="en-US" sz="2800" b="1" cap="all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বিজয়</a:t>
            </a:r>
            <a:endParaRPr lang="en-US" sz="3600" b="1" cap="all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8371" y="2362200"/>
            <a:ext cx="2518229" cy="120032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b="1" cap="all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১৯৬৯ </a:t>
            </a:r>
            <a:r>
              <a:rPr lang="en-US" sz="3600" b="1" cap="all" dirty="0" err="1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b="1" cap="all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গণ-অভূণথান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1971-bi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5200" y="3886200"/>
            <a:ext cx="3810000" cy="2209800"/>
          </a:xfrm>
          <a:prstGeom prst="rect">
            <a:avLst/>
          </a:prstGeom>
        </p:spPr>
      </p:pic>
      <p:pic>
        <p:nvPicPr>
          <p:cNvPr id="14" name="Picture 13" descr="69-gon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9000" y="1752600"/>
            <a:ext cx="3962400" cy="205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53200" y="685800"/>
            <a:ext cx="1905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০ ৫ </a:t>
            </a:r>
            <a:r>
              <a:rPr lang="en-US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মিঃ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3505" y="381000"/>
            <a:ext cx="8229600" cy="114300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একক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0" y="1981200"/>
            <a:ext cx="4419600" cy="1905000"/>
            <a:chOff x="1524002" y="406796"/>
            <a:chExt cx="4419600" cy="1905000"/>
          </a:xfrm>
        </p:grpSpPr>
        <p:sp>
          <p:nvSpPr>
            <p:cNvPr id="8" name="Rounded Rectangle 7"/>
            <p:cNvSpPr/>
            <p:nvPr/>
          </p:nvSpPr>
          <p:spPr>
            <a:xfrm>
              <a:off x="1524002" y="406796"/>
              <a:ext cx="4165591" cy="1905000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1524002" y="863996"/>
              <a:ext cx="4419600" cy="1303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বিজয়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দিবসের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মূল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পটভূমি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সংক্ষে</a:t>
              </a:r>
              <a:r>
                <a:rPr lang="en-US" sz="3200" i="1" dirty="0" err="1" smtClean="0">
                  <a:latin typeface="NikoshBAN" pitchFamily="2" charset="0"/>
                  <a:cs typeface="NikoshBAN" pitchFamily="2" charset="0"/>
                </a:rPr>
                <a:t>পে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লেখ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4500" b="1" kern="1200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endParaRPr lang="en-US" sz="4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86000" y="1676400"/>
            <a:ext cx="2297113" cy="5238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খাতায় লিখবে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325</Words>
  <Application>Microsoft Office PowerPoint</Application>
  <PresentationFormat>On-screen Show (4:3)</PresentationFormat>
  <Paragraphs>73</Paragraphs>
  <Slides>19</Slides>
  <Notes>13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Slide 1</vt:lpstr>
      <vt:lpstr>পরিচিতি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HP</cp:lastModifiedBy>
  <cp:revision>299</cp:revision>
  <dcterms:created xsi:type="dcterms:W3CDTF">2015-03-21T10:16:28Z</dcterms:created>
  <dcterms:modified xsi:type="dcterms:W3CDTF">2019-12-15T10:20:04Z</dcterms:modified>
</cp:coreProperties>
</file>