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1" r:id="rId2"/>
    <p:sldId id="260" r:id="rId3"/>
    <p:sldId id="259" r:id="rId4"/>
    <p:sldId id="262" r:id="rId5"/>
    <p:sldId id="256" r:id="rId6"/>
    <p:sldId id="257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088AA-4FBD-4000-BEA1-8CB99A73E868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C569B-2EB6-4DDC-865A-D8A389F4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1B1F-39F3-46FF-BE45-6E8D6CB5D409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EA2C-EFCE-48D4-B9AC-BBF0EFE097DF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7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91B8-76B6-4188-B32E-476537AE5ADD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4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BC2D-28C9-466B-822A-903904C57208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1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421B-99E4-4024-BFAB-8F11B098E8CE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3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6C3-F450-46BB-AC82-082FE78121D2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5E57-EC5D-4EF9-93C9-5816CBED3FD5}" type="datetime1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2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E670-2419-4053-A360-06713505AE20}" type="datetime1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7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158-9DD3-4146-914F-E1D490BB2C6A}" type="datetime1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6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557D-900C-4450-80F3-4F95E94213C1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C21-3AF4-4D43-AADE-2F0CE080FCDD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5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8005-845A-4945-974E-7DE876FFE7C8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57CF-2804-44EC-B835-598279CF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055" y="1011383"/>
            <a:ext cx="8548253" cy="52924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5055" y="1135116"/>
            <a:ext cx="8548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students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2482" y="1736229"/>
            <a:ext cx="7614745" cy="28931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teacher: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Biplab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Chandra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Teacher,  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Auliabad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Madhobpur,Habiganj</a:t>
            </a: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bpaulhtgps@gmail.com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0710" y="1720840"/>
            <a:ext cx="8970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  <a:p>
            <a:pPr algn="ctr"/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1.The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students will be able to say the word meaning.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04485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158-9DD3-4146-914F-E1D490BB2C6A}" type="datetime1">
              <a:rPr lang="en-US" smtClean="0"/>
              <a:t>12/16/2019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921168"/>
            <a:ext cx="12044855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Students,tell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some word for A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17085"/>
            <a:ext cx="2952750" cy="15525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3E9B-7B56-420D-85B2-8632B9813E01}" type="datetime1">
              <a:rPr lang="en-US" smtClean="0"/>
              <a:t>12/16/2019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0" cy="156966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40490" y="840669"/>
            <a:ext cx="3143250" cy="42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1" y="1569660"/>
            <a:ext cx="2952750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712813"/>
            <a:ext cx="60960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1"/>
          </p:cNvCxnSpPr>
          <p:nvPr/>
        </p:nvCxnSpPr>
        <p:spPr>
          <a:xfrm flipV="1">
            <a:off x="6096000" y="2441198"/>
            <a:ext cx="3143251" cy="5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377792"/>
            <a:ext cx="2952750" cy="1600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577727"/>
            <a:ext cx="609600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16" idx="3"/>
          </p:cNvCxnSpPr>
          <p:nvPr/>
        </p:nvCxnSpPr>
        <p:spPr>
          <a:xfrm flipV="1">
            <a:off x="6096000" y="4319752"/>
            <a:ext cx="3143250" cy="42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1" y="5147387"/>
            <a:ext cx="2952750" cy="167908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" y="5253144"/>
            <a:ext cx="6095999" cy="156966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211614" y="6184666"/>
            <a:ext cx="3027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239249" y="1008026"/>
            <a:ext cx="295275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83740" y="2731461"/>
            <a:ext cx="30637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39250" y="4319752"/>
            <a:ext cx="295274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39251" y="6236923"/>
            <a:ext cx="295274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5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  <p:bldP spid="29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158-9DD3-4146-914F-E1D490BB2C6A}" type="datetime1">
              <a:rPr lang="en-US" smtClean="0"/>
              <a:t>12/16/2019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1" y="0"/>
            <a:ext cx="2705100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1800225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3639864"/>
            <a:ext cx="26860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5286375"/>
            <a:ext cx="2686050" cy="1571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3116"/>
            <a:ext cx="6463862" cy="156966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11538"/>
            <a:ext cx="6463862" cy="156966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39864"/>
            <a:ext cx="6463862" cy="156966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258286"/>
            <a:ext cx="6463862" cy="156966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63862" y="1040524"/>
            <a:ext cx="3023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403756" y="2596368"/>
            <a:ext cx="3083143" cy="32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63862" y="4322964"/>
            <a:ext cx="3143250" cy="42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373702" y="5933891"/>
            <a:ext cx="3143250" cy="42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16952" y="1308538"/>
            <a:ext cx="265599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07112" y="2800405"/>
            <a:ext cx="265599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36002" y="4365163"/>
            <a:ext cx="265599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01926" y="6211669"/>
            <a:ext cx="265599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158-9DD3-4146-914F-E1D490BB2C6A}" type="datetime1">
              <a:rPr lang="en-US" smtClean="0"/>
              <a:t>12/16/2019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9" y="0"/>
            <a:ext cx="3619501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143125"/>
            <a:ext cx="3619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008437"/>
            <a:ext cx="3581400" cy="1495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38333"/>
            <a:ext cx="6096000" cy="156966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10244"/>
            <a:ext cx="6096000" cy="156966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82155"/>
            <a:ext cx="6096000" cy="156966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254066"/>
            <a:ext cx="6096000" cy="156966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5556901"/>
            <a:ext cx="3619500" cy="12668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227379" y="1071562"/>
            <a:ext cx="23832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40490" y="2796845"/>
            <a:ext cx="2532009" cy="42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96000" y="4196711"/>
            <a:ext cx="2514600" cy="1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27379" y="5868622"/>
            <a:ext cx="22439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10600" y="1344838"/>
            <a:ext cx="35814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53449" y="3096994"/>
            <a:ext cx="363855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53449" y="4776687"/>
            <a:ext cx="357811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71336" y="6230434"/>
            <a:ext cx="366023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1890"/>
            <a:ext cx="12192000" cy="6716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4158-9DD3-4146-914F-E1D490BB2C6A}" type="datetime1">
              <a:rPr lang="en-US" smtClean="0"/>
              <a:t>12/16/2019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57CF-2804-44EC-B835-598279CF7298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37" y="2519581"/>
            <a:ext cx="5711045" cy="4288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84913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active participation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79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new</cp:lastModifiedBy>
  <cp:revision>19</cp:revision>
  <dcterms:created xsi:type="dcterms:W3CDTF">2019-12-08T00:20:14Z</dcterms:created>
  <dcterms:modified xsi:type="dcterms:W3CDTF">2019-12-16T13:50:56Z</dcterms:modified>
</cp:coreProperties>
</file>