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6" r:id="rId9"/>
    <p:sldId id="262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12"/>
            <a:ext cx="12192000" cy="67869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76967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   </a:t>
            </a:r>
            <a:r>
              <a:rPr lang="bn-BD" sz="3200" dirty="0" smtClean="0">
                <a:solidFill>
                  <a:srgbClr val="002060"/>
                </a:solidFill>
              </a:rPr>
              <a:t> </a:t>
            </a:r>
            <a:r>
              <a:rPr lang="bn-BD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 প্রতি রইল আন্তিরক শুভেচ্ছা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05860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8800" u="sng" dirty="0" smtClean="0"/>
              <a:t>একক কাজ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684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6600" dirty="0" smtClean="0"/>
              <a:t>*একটি নিউরনের চিহ্নিত চিত্র অঙ্কন কর।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676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1" y="70208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bn-IN" sz="9600" u="sng" dirty="0" smtClean="0"/>
              <a:t>বাড়ির কাজ</a:t>
            </a:r>
            <a:endParaRPr lang="en-US" sz="9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987" y="2085145"/>
            <a:ext cx="872536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3200" dirty="0" smtClean="0"/>
          </a:p>
          <a:p>
            <a:pPr marL="0" indent="0">
              <a:buNone/>
            </a:pPr>
            <a:endParaRPr lang="bn-BD" sz="3200" dirty="0" smtClean="0"/>
          </a:p>
          <a:p>
            <a:pPr marL="0" indent="0">
              <a:buNone/>
            </a:pPr>
            <a:r>
              <a:rPr lang="bn-IN" sz="3200" dirty="0" smtClean="0"/>
              <a:t>*</a:t>
            </a:r>
            <a:r>
              <a:rPr lang="bn-IN" sz="4800" dirty="0" smtClean="0"/>
              <a:t>চিত্র সহ একটি নিউরনের গঠন ও কাজ বর্ননা কর।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97885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827" y="1731553"/>
            <a:ext cx="9210282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/>
              <a:t>ধন্যবাদ</a:t>
            </a:r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317789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67732" y="0"/>
            <a:ext cx="9279467" cy="2387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9333"/>
            <a:ext cx="5096933" cy="414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83200" y="2709333"/>
            <a:ext cx="5096933" cy="414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8664" y="2946400"/>
            <a:ext cx="50292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</a:rPr>
              <a:t>সোলায়মান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</a:rPr>
              <a:t>আলী</a:t>
            </a:r>
            <a:endParaRPr lang="bn-BD" sz="36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bn-BD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রায়গঞ্জ পাইলট উচচ বিদ্যালয়</a:t>
            </a:r>
          </a:p>
          <a:p>
            <a:pPr algn="ctr"/>
            <a:r>
              <a:rPr lang="bn-BD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রায়গঞ্জ,সিরাজগঞ্জ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5600" y="2946400"/>
            <a:ext cx="494453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শ্রেনী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বিজ্ঞান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সময়:৫০মি,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অধ্যায়:নিউরন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66" y="491071"/>
            <a:ext cx="1203153" cy="15239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340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263" y="-33228"/>
            <a:ext cx="3817394" cy="7083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বলত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ছবিটা</a:t>
            </a:r>
            <a:r>
              <a:rPr lang="en-US" dirty="0" smtClean="0"/>
              <a:t> </a:t>
            </a:r>
            <a:r>
              <a:rPr lang="en-US" dirty="0" err="1" smtClean="0"/>
              <a:t>কিসের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627" y="539643"/>
            <a:ext cx="7843234" cy="6170011"/>
          </a:xfrm>
        </p:spPr>
      </p:pic>
    </p:spTree>
    <p:extLst>
      <p:ext uri="{BB962C8B-B14F-4D97-AF65-F5344CB8AC3E}">
        <p14:creationId xmlns="" xmlns:p14="http://schemas.microsoft.com/office/powerpoint/2010/main" val="345314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665896">
            <a:off x="-762534" y="185558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bn-IN" sz="10700" u="sng" dirty="0" smtClean="0"/>
              <a:t>স্নায়ুকোষ বা নিউরন</a:t>
            </a:r>
            <a:endParaRPr lang="en-US" sz="5400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41" y="764599"/>
            <a:ext cx="5445239" cy="5512394"/>
          </a:xfrm>
        </p:spPr>
      </p:pic>
    </p:spTree>
    <p:extLst>
      <p:ext uri="{BB962C8B-B14F-4D97-AF65-F5344CB8AC3E}">
        <p14:creationId xmlns="" xmlns:p14="http://schemas.microsoft.com/office/powerpoint/2010/main" val="398380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223292" cy="69088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*</a:t>
            </a:r>
            <a:r>
              <a:rPr lang="bn-IN" sz="5300" dirty="0" smtClean="0"/>
              <a:t>স্নায়ুতন্ত্রের গঠন ও কার্যকরী একককে স্নায়ুতন্ত্র বা নিউরন বলে।</a:t>
            </a:r>
            <a:r>
              <a:rPr lang="bn-IN" sz="6700" dirty="0" smtClean="0"/>
              <a:t/>
            </a:r>
            <a:br>
              <a:rPr lang="bn-IN" sz="6700" dirty="0" smtClean="0"/>
            </a:br>
            <a:r>
              <a:rPr lang="bn-IN" sz="6700" dirty="0" smtClean="0"/>
              <a:t>*</a:t>
            </a:r>
            <a:r>
              <a:rPr lang="bn-IN" sz="5300" dirty="0" smtClean="0"/>
              <a:t>নিউরন ২টি অংশ নিয়ে গঠিত।যথাঃ</a:t>
            </a:r>
            <a:r>
              <a:rPr lang="bn-IN" sz="6700" dirty="0" smtClean="0"/>
              <a:t/>
            </a:r>
            <a:br>
              <a:rPr lang="bn-IN" sz="6700" dirty="0" smtClean="0"/>
            </a:br>
            <a:r>
              <a:rPr lang="bn-IN" sz="6700" dirty="0"/>
              <a:t>	</a:t>
            </a:r>
            <a:r>
              <a:rPr lang="bn-IN" sz="6700" dirty="0" smtClean="0"/>
              <a:t>			১.কোষদেহ ও</a:t>
            </a:r>
            <a:br>
              <a:rPr lang="bn-IN" sz="6700" dirty="0" smtClean="0"/>
            </a:br>
            <a:r>
              <a:rPr lang="bn-IN" sz="6700" dirty="0"/>
              <a:t>	</a:t>
            </a:r>
            <a:r>
              <a:rPr lang="bn-IN" sz="6700" dirty="0" smtClean="0"/>
              <a:t>			২.প্রলম্বিত অংশ-</a:t>
            </a:r>
            <a:br>
              <a:rPr lang="bn-IN" sz="6700" dirty="0" smtClean="0"/>
            </a:br>
            <a:r>
              <a:rPr lang="bn-IN" sz="6700" dirty="0" smtClean="0"/>
              <a:t>								ক)অ্যাক্সন ও</a:t>
            </a:r>
            <a:br>
              <a:rPr lang="bn-IN" sz="6700" dirty="0" smtClean="0"/>
            </a:br>
            <a:r>
              <a:rPr lang="bn-IN" sz="6700" dirty="0"/>
              <a:t>	</a:t>
            </a:r>
            <a:r>
              <a:rPr lang="bn-IN" sz="6700" dirty="0" smtClean="0"/>
              <a:t>							খ)ডেনড্রন</a:t>
            </a:r>
            <a:br>
              <a:rPr lang="bn-IN" sz="6700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585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04" y="122827"/>
            <a:ext cx="10284791" cy="6735173"/>
          </a:xfrm>
        </p:spPr>
      </p:pic>
    </p:spTree>
    <p:extLst>
      <p:ext uri="{BB962C8B-B14F-4D97-AF65-F5344CB8AC3E}">
        <p14:creationId xmlns="" xmlns:p14="http://schemas.microsoft.com/office/powerpoint/2010/main" val="184878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436"/>
            <a:ext cx="12225793" cy="5516889"/>
          </a:xfrm>
        </p:spPr>
      </p:pic>
    </p:spTree>
    <p:extLst>
      <p:ext uri="{BB962C8B-B14F-4D97-AF65-F5344CB8AC3E}">
        <p14:creationId xmlns="" xmlns:p14="http://schemas.microsoft.com/office/powerpoint/2010/main" val="1777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202" y="-76776"/>
            <a:ext cx="9216808" cy="6900909"/>
          </a:xfrm>
        </p:spPr>
      </p:pic>
    </p:spTree>
    <p:extLst>
      <p:ext uri="{BB962C8B-B14F-4D97-AF65-F5344CB8AC3E}">
        <p14:creationId xmlns="" xmlns:p14="http://schemas.microsoft.com/office/powerpoint/2010/main" val="239127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269" y="651803"/>
            <a:ext cx="4780931" cy="1148862"/>
          </a:xfrm>
        </p:spPr>
        <p:txBody>
          <a:bodyPr>
            <a:normAutofit/>
          </a:bodyPr>
          <a:lstStyle/>
          <a:p>
            <a:pPr algn="ctr"/>
            <a:r>
              <a:rPr lang="bn-IN" sz="6600" u="sng" dirty="0"/>
              <a:t>মূল্যায়ন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32" y="2484147"/>
            <a:ext cx="8387737" cy="2988186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নিউরনের প্রধান অংশ কি?</a:t>
            </a:r>
          </a:p>
          <a:p>
            <a:r>
              <a:rPr lang="bn-IN" sz="3200" dirty="0" smtClean="0"/>
              <a:t>একটি নিউরনে কয়টি অ্যাক্সন থাকে?</a:t>
            </a:r>
          </a:p>
          <a:p>
            <a:r>
              <a:rPr lang="bn-IN" sz="3200" dirty="0" smtClean="0"/>
              <a:t>২টি স্নায়ুকোষের মিলন স্থলকে কি বলে?</a:t>
            </a:r>
          </a:p>
          <a:p>
            <a:r>
              <a:rPr lang="bn-IN" sz="3200" dirty="0" smtClean="0"/>
              <a:t>কিসের মাধ্যমে স্নায়ুতারনা এক স্নায়ুকোষ হতে অন্য স্নায়ুকোষে প্রবাহিত হয়?</a:t>
            </a:r>
          </a:p>
        </p:txBody>
      </p:sp>
    </p:spTree>
    <p:extLst>
      <p:ext uri="{BB962C8B-B14F-4D97-AF65-F5344CB8AC3E}">
        <p14:creationId xmlns="" xmlns:p14="http://schemas.microsoft.com/office/powerpoint/2010/main" val="35959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106</Words>
  <Application>Microsoft Office PowerPoint</Application>
  <PresentationFormat>Custom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Slide 1</vt:lpstr>
      <vt:lpstr>Slide 2</vt:lpstr>
      <vt:lpstr>বলত এই ছবিটা কিসের?</vt:lpstr>
      <vt:lpstr>স্নায়ুকোষ বা নিউরন</vt:lpstr>
      <vt:lpstr>*স্নায়ুতন্ত্রের গঠন ও কার্যকরী একককে স্নায়ুতন্ত্র বা নিউরন বলে। *নিউরন ২টি অংশ নিয়ে গঠিত।যথাঃ     ১.কোষদেহ ও     ২.প্রলম্বিত অংশ-         ক)অ্যাক্সন ও         খ)ডেনড্রন </vt:lpstr>
      <vt:lpstr>Slide 6</vt:lpstr>
      <vt:lpstr>Slide 7</vt:lpstr>
      <vt:lpstr>Slide 8</vt:lpstr>
      <vt:lpstr>মূল্যায়ন</vt:lpstr>
      <vt:lpstr>একক কাজ</vt:lpstr>
      <vt:lpstr>বাড়ির কাজ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 ৮ম শ্রেণী</dc:title>
  <dc:creator>Unnata</dc:creator>
  <cp:lastModifiedBy>RCT</cp:lastModifiedBy>
  <cp:revision>40</cp:revision>
  <dcterms:created xsi:type="dcterms:W3CDTF">2014-08-04T20:39:29Z</dcterms:created>
  <dcterms:modified xsi:type="dcterms:W3CDTF">2019-12-15T05:41:07Z</dcterms:modified>
</cp:coreProperties>
</file>