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8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9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600200" y="1066800"/>
            <a:ext cx="5791200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36F981-5178-4336-9A1D-2FE0287FC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81201"/>
            <a:ext cx="6400799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38400"/>
            <a:ext cx="9296399" cy="40318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9600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IN" sz="9600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9600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 কাজঃ</a:t>
            </a:r>
          </a:p>
          <a:p>
            <a:r>
              <a:rPr lang="bn-BD" sz="8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কবিতা টি ৬লাইন লিখে আনবে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lcsnap-2013-05-06-15h02m42s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0"/>
            <a:ext cx="9037559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7400" y="685800"/>
            <a:ext cx="4800600" cy="1446550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88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685800"/>
            <a:ext cx="8001000" cy="5029200"/>
          </a:xfrm>
          <a:prstGeom prst="roundRect">
            <a:avLst/>
          </a:prstGeom>
          <a:solidFill>
            <a:srgbClr val="7030A0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মোঃবেলাল</a:t>
            </a:r>
            <a:r>
              <a:rPr lang="en-US" sz="6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উদ্দিন</a:t>
            </a:r>
            <a:endParaRPr lang="bn-BD" sz="6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6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পাঠাননগর</a:t>
            </a:r>
            <a:r>
              <a:rPr lang="en-US" sz="6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আঃফাঃ</a:t>
            </a:r>
            <a:r>
              <a:rPr lang="en-US" sz="6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bn-BD" sz="6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507C5F-8F9B-4C66-B0E2-B5F481A33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109003"/>
            <a:ext cx="2819400" cy="2647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143000"/>
            <a:ext cx="7620000" cy="415498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শ্রেনি ৫ম </a:t>
            </a:r>
          </a:p>
          <a:p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 -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 </a:t>
            </a:r>
          </a:p>
          <a:p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ঘাসফুল </a:t>
            </a:r>
          </a:p>
          <a:p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পাঠ্যাংশঃ-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 নরম পাতা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752600"/>
            <a:ext cx="8610600" cy="29854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4400" u="sng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2000" u="sng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কবিতার ১ম  ৬ লাইন পড়ে মূলভাব বুঝতে পারবে।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gra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42377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4724400"/>
            <a:ext cx="4419600" cy="129266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ঘাসফুল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81200"/>
            <a:ext cx="9857303" cy="433965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13800" u="sng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পাঠ শিরনামঃ</a:t>
            </a:r>
          </a:p>
          <a:p>
            <a:r>
              <a:rPr lang="bn-BD" sz="138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13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ঘাস ফুল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76400"/>
            <a:ext cx="9067800" cy="4524315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 ঘাসের ছোট ছোট ফুল </a:t>
            </a:r>
          </a:p>
          <a:p>
            <a:r>
              <a:rPr lang="bn-BD" sz="7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হাওয়াতে দোলাই মাথা </a:t>
            </a:r>
          </a:p>
          <a:p>
            <a:r>
              <a:rPr lang="bn-BD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তুলো না মোদের দোল না পায়ে </a:t>
            </a:r>
          </a:p>
          <a:p>
            <a:r>
              <a:rPr lang="bn-BD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ছিঁড়ো না নরম পাতা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19200"/>
            <a:ext cx="9143999" cy="47705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8800" u="sng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শব্দার্থঃ</a:t>
            </a:r>
            <a:r>
              <a:rPr lang="bn-BD" sz="8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7200" dirty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দোলাই মাথা =   মাথা  নাড়াই     </a:t>
            </a:r>
          </a:p>
          <a:p>
            <a:r>
              <a:rPr lang="bn-BD" sz="7200" dirty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মোদের= আমাদের</a:t>
            </a:r>
          </a:p>
          <a:p>
            <a:r>
              <a:rPr lang="bn-BD" sz="7200" dirty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হাওয়া=বাতাস</a:t>
            </a:r>
            <a:endParaRPr lang="en-US" sz="48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828800"/>
            <a:ext cx="8763000" cy="50475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মুল্যায়নঃ</a:t>
            </a: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কবিতার চরণ গুলো </a:t>
            </a:r>
            <a:endParaRPr lang="bn-IN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জনে জনে </a:t>
            </a:r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আবৃত্তি </a:t>
            </a:r>
            <a:r>
              <a:rPr lang="bn-IN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কর</a:t>
            </a:r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54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766</TotalTime>
  <Words>86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Lucida Sans Unicode</vt:lpstr>
      <vt:lpstr>NikoshBAN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feni</dc:creator>
  <cp:lastModifiedBy>DPE</cp:lastModifiedBy>
  <cp:revision>96</cp:revision>
  <dcterms:created xsi:type="dcterms:W3CDTF">2006-08-16T00:00:00Z</dcterms:created>
  <dcterms:modified xsi:type="dcterms:W3CDTF">2019-12-16T08:56:01Z</dcterms:modified>
</cp:coreProperties>
</file>