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81" r:id="rId2"/>
  </p:sldMasterIdLst>
  <p:notesMasterIdLst>
    <p:notesMasterId r:id="rId16"/>
  </p:notesMasterIdLst>
  <p:sldIdLst>
    <p:sldId id="270" r:id="rId3"/>
    <p:sldId id="269" r:id="rId4"/>
    <p:sldId id="257" r:id="rId5"/>
    <p:sldId id="258" r:id="rId6"/>
    <p:sldId id="272" r:id="rId7"/>
    <p:sldId id="261" r:id="rId8"/>
    <p:sldId id="262" r:id="rId9"/>
    <p:sldId id="277" r:id="rId10"/>
    <p:sldId id="264" r:id="rId11"/>
    <p:sldId id="278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B9D2C-DAB9-4E6D-B525-1ABA61D632E0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1E4C6-BCF8-4667-9236-6038D7BAD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44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E4C6-BCF8-4667-9236-6038D7BAD5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F1E4C6-BCF8-4667-9236-6038D7BAD54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5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F1E4C6-BCF8-4667-9236-6038D7BAD5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5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0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1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63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217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5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47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27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25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0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7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18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0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8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56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2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860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09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9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6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2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5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0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75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C8BA4-6971-4364-95D0-CDD00A229338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3F48-94B9-4EF4-AACE-98CE24AF23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7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5832766" cy="1143000"/>
          </a:xfrm>
        </p:spPr>
        <p:txBody>
          <a:bodyPr>
            <a:normAutofit/>
          </a:bodyPr>
          <a:lstStyle/>
          <a:p>
            <a:pPr algn="ctr"/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733800"/>
            <a:ext cx="9144000" cy="2627864"/>
          </a:xfrm>
        </p:spPr>
        <p:txBody>
          <a:bodyPr>
            <a:prstTxWarp prst="textWave2">
              <a:avLst/>
            </a:prstTxWarp>
            <a:noAutofit/>
          </a:bodyPr>
          <a:lstStyle/>
          <a:p>
            <a:pPr marL="68580" indent="0" algn="ctr">
              <a:buNone/>
            </a:pPr>
            <a:r>
              <a:rPr lang="en-US" sz="22400" b="1" dirty="0">
                <a:ln w="38100">
                  <a:solidFill>
                    <a:srgbClr val="C0000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000" b="1" dirty="0">
              <a:ln w="38100">
                <a:solidFill>
                  <a:srgbClr val="C0000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user\Desktop\picture\rose pet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45D6AB-0595-4EAE-8D1F-549B6DE6BBE3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058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143000" y="2895601"/>
            <a:ext cx="7086600" cy="327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১.দোকানদাররা 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সাধারণত 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হাল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২.হাল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খাতা কি এবং কখন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৩.বাংলা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সনের প্রথম মাসের নাম কি?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2292BA-EDB0-4F98-A38D-1B4EEA927F4C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228600">
              <a:srgbClr val="00206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7086600" cy="274320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8106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2420938"/>
            <a:ext cx="8229600" cy="37052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457200"/>
            <a:ext cx="5029200" cy="1425575"/>
          </a:xfr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WatercolorSponge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en-US" sz="115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11500" b="1" cap="none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063" y="2362200"/>
            <a:ext cx="8839200" cy="280076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</a:rPr>
              <a:t>লেখক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শামসুজ্জামান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খানের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জম্ম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কত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সালে</a:t>
            </a:r>
            <a:r>
              <a:rPr lang="bn-IN" sz="4400" b="1" dirty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</a:rPr>
              <a:t>কত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সালে</a:t>
            </a:r>
            <a:r>
              <a:rPr lang="en-US" sz="4400" b="1" dirty="0">
                <a:solidFill>
                  <a:srgbClr val="002060"/>
                </a:solidFill>
              </a:rPr>
              <a:t> বাংলা </a:t>
            </a:r>
            <a:r>
              <a:rPr lang="en-US" sz="4400" b="1" dirty="0" err="1">
                <a:solidFill>
                  <a:srgbClr val="002060"/>
                </a:solidFill>
              </a:rPr>
              <a:t>নববর্ষ</a:t>
            </a:r>
            <a:r>
              <a:rPr lang="en-US" sz="4400" b="1" dirty="0">
                <a:solidFill>
                  <a:srgbClr val="002060"/>
                </a:solidFill>
              </a:rPr>
              <a:t> শুরু </a:t>
            </a:r>
            <a:r>
              <a:rPr lang="en-US" sz="4400" b="1" dirty="0" err="1">
                <a:solidFill>
                  <a:srgbClr val="002060"/>
                </a:solidFill>
              </a:rPr>
              <a:t>হয়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</a:rPr>
              <a:t>? </a:t>
            </a:r>
            <a:endParaRPr lang="en-US" sz="4400" b="1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 err="1" smtClean="0">
                <a:solidFill>
                  <a:srgbClr val="002060"/>
                </a:solidFill>
              </a:rPr>
              <a:t>ছায়ানটের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বটমুলে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কত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সালে</a:t>
            </a:r>
            <a:r>
              <a:rPr lang="en-US" sz="4400" b="1" dirty="0">
                <a:solidFill>
                  <a:srgbClr val="002060"/>
                </a:solidFill>
              </a:rPr>
              <a:t> বাংলা </a:t>
            </a:r>
            <a:r>
              <a:rPr lang="en-US" sz="4400" b="1" dirty="0" err="1">
                <a:solidFill>
                  <a:srgbClr val="002060"/>
                </a:solidFill>
              </a:rPr>
              <a:t>নববর্ষ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4400" b="1" dirty="0" err="1">
                <a:solidFill>
                  <a:srgbClr val="002060"/>
                </a:solidFill>
              </a:rPr>
              <a:t>রাষ্টীয়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ভাবে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পালন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করা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>
                <a:solidFill>
                  <a:srgbClr val="002060"/>
                </a:solidFill>
              </a:rPr>
              <a:t>হয়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</a:rPr>
              <a:t>?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750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rgbClr val="FF0000"/>
            </a:gs>
            <a:gs pos="46000">
              <a:schemeClr val="accent6">
                <a:lumMod val="95000"/>
                <a:lumOff val="5000"/>
              </a:schemeClr>
            </a:gs>
            <a:gs pos="79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457200"/>
            <a:ext cx="6781800" cy="1143000"/>
          </a:xfrm>
        </p:spPr>
        <p:txBody>
          <a:bodyPr>
            <a:noAutofit/>
          </a:bodyPr>
          <a:lstStyle/>
          <a:p>
            <a:r>
              <a:rPr lang="en-US" sz="13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cap="none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en-US" sz="13800" b="1" cap="none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13800" b="1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13800" b="1" cap="none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3800" b="1" cap="none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3352800"/>
            <a:ext cx="8686800" cy="3048000"/>
          </a:xfrm>
          <a:noFill/>
          <a:effectLst>
            <a:outerShdw blurRad="50800" dist="50800" dir="5400000" algn="ctr" rotWithShape="0">
              <a:schemeClr val="accent4">
                <a:lumMod val="75000"/>
              </a:scheme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উপর ভিত্তি করে একটা ছবি অংকন করে   নিয়ে আসবে ।</a:t>
            </a:r>
          </a:p>
          <a:p>
            <a:endParaRPr lang="en-US" sz="4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85CD86-2EF8-4C0C-9BBA-6E78C6F0B9DA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  <a:prstDash val="sysDash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089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rgbClr val="FF0000"/>
            </a:gs>
            <a:gs pos="46000">
              <a:schemeClr val="accent6">
                <a:lumMod val="95000"/>
                <a:lumOff val="5000"/>
              </a:schemeClr>
            </a:gs>
            <a:gs pos="79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763000" cy="205671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13800" b="1" u="sng" dirty="0">
                <a:ln w="38100">
                  <a:solidFill>
                    <a:srgbClr val="FFFF00"/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u="sng" dirty="0">
              <a:ln w="38100"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DOEL\Desktop\12_mix_flower_bun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14600"/>
            <a:ext cx="8839200" cy="38862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A43D0A-1CCC-4001-9993-5F38B9C99FB7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  <a:effectLst>
            <a:glow rad="1270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757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535755"/>
          </a:xfr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prstTxWarp prst="textInflate">
              <a:avLst/>
            </a:prstTxWarp>
            <a:normAutofit/>
          </a:bodyPr>
          <a:lstStyle/>
          <a:p>
            <a:pPr algn="ctr"/>
            <a:r>
              <a:rPr lang="en-US" sz="5400" b="1" u="sng" dirty="0" err="1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b="1" u="sng" dirty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blipFill>
                  <a:blip r:embed="rId4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u="sng" dirty="0">
              <a:blipFill>
                <a:blip r:embed="rId4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1774"/>
            <a:ext cx="5181600" cy="4191000"/>
          </a:xfr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as-IN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ইউনুছ আলী</a:t>
            </a:r>
          </a:p>
          <a:p>
            <a:pPr marL="68580" indent="0" algn="ctr">
              <a:buNone/>
            </a:pPr>
            <a:r>
              <a:rPr lang="as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68580" indent="0" algn="ctr">
              <a:buNone/>
            </a:pPr>
            <a:r>
              <a:rPr lang="as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চারান উচ্চ বিদ্যালয়</a:t>
            </a:r>
          </a:p>
          <a:p>
            <a:pPr marL="68580" indent="0">
              <a:buNone/>
            </a:pP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কালিহাতী ,টাংগাইল </a:t>
            </a:r>
            <a:r>
              <a:rPr lang="as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" indent="0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মোবাইল-০১৭৬৭৪৭৬৪৩৬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414CF1-4B3F-4E66-817C-8D6283C131BC}"/>
              </a:ext>
            </a:extLst>
          </p:cNvPr>
          <p:cNvSpPr txBox="1"/>
          <p:nvPr/>
        </p:nvSpPr>
        <p:spPr>
          <a:xfrm>
            <a:off x="304800" y="6324600"/>
            <a:ext cx="85344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7400"/>
            <a:ext cx="3191072" cy="4114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5358"/>
            <a:ext cx="7901940" cy="1163488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7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20940" cy="3581399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শ্রেনীঃ৮ম</a:t>
            </a:r>
          </a:p>
          <a:p>
            <a:pPr algn="ctr"/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বিষয়ঃ-বাংলা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গদ্যঃ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বাংলা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4898D3-591E-4CD4-B1B4-A7607785B449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76256BA-6374-4F00-AEE3-17EC0E7A44FB}"/>
              </a:ext>
            </a:extLst>
          </p:cNvPr>
          <p:cNvSpPr/>
          <p:nvPr/>
        </p:nvSpPr>
        <p:spPr>
          <a:xfrm>
            <a:off x="0" y="28135"/>
            <a:ext cx="9087729" cy="682986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5009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picture\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" y="1104335"/>
            <a:ext cx="3781029" cy="228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picture\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" y="3425320"/>
            <a:ext cx="37810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picture\n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84233"/>
            <a:ext cx="3923084" cy="24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picture\n5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32536"/>
            <a:ext cx="3923084" cy="21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092" y="60842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556E22-1463-431F-8593-D8669E3EBFD9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9238A52-47AB-4626-B9B6-6B020AE93A8F}"/>
              </a:ext>
            </a:extLst>
          </p:cNvPr>
          <p:cNvSpPr/>
          <p:nvPr/>
        </p:nvSpPr>
        <p:spPr>
          <a:xfrm>
            <a:off x="0" y="14068"/>
            <a:ext cx="9144000" cy="68193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4580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5052"/>
            <a:ext cx="7315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15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b="1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6887" y="1743731"/>
            <a:ext cx="5029200" cy="1015663"/>
          </a:xfrm>
          <a:prstGeom prst="rect">
            <a:avLst/>
          </a:prstGeom>
          <a:noFill/>
          <a:effectLst>
            <a:glow rad="139700">
              <a:srgbClr val="00B0F0">
                <a:alpha val="40000"/>
              </a:srgbClr>
            </a:glow>
            <a:innerShdw blurRad="114300" dist="50800" dir="210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410" y="2850168"/>
            <a:ext cx="2612288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5" y="2807676"/>
            <a:ext cx="2951807" cy="31793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369" y="2807675"/>
            <a:ext cx="3106293" cy="31793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AF5909-FFEA-4900-BE7B-AC6993B2BE3A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  <a:effectLst>
            <a:outerShdw blurRad="50800" dist="38100" sx="107000" sy="107000" algn="l" rotWithShape="0">
              <a:srgbClr val="00B0F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D788F1D-E409-4AC2-BE48-42E8FFFCB15E}"/>
              </a:ext>
            </a:extLst>
          </p:cNvPr>
          <p:cNvSpPr/>
          <p:nvPr/>
        </p:nvSpPr>
        <p:spPr>
          <a:xfrm>
            <a:off x="14068" y="24325"/>
            <a:ext cx="9129932" cy="6809057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>
            <a:prstTxWarp prst="textWave2">
              <a:avLst/>
            </a:prstTxWarp>
            <a:noAutofit/>
          </a:bodyPr>
          <a:lstStyle/>
          <a:p>
            <a:pPr algn="ctr"/>
            <a:r>
              <a:rPr lang="en-US" sz="11500" b="1" u="sng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u="sng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038600"/>
          </a:xfrm>
        </p:spPr>
        <p:txBody>
          <a:bodyPr>
            <a:no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90663A8-64F4-4F41-8498-72B9A30DA413}"/>
              </a:ext>
            </a:extLst>
          </p:cNvPr>
          <p:cNvSpPr txBox="1"/>
          <p:nvPr/>
        </p:nvSpPr>
        <p:spPr>
          <a:xfrm>
            <a:off x="304800" y="646405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918C41B-E7DC-49DF-82EA-D08680F333E6}"/>
              </a:ext>
            </a:extLst>
          </p:cNvPr>
          <p:cNvSpPr/>
          <p:nvPr/>
        </p:nvSpPr>
        <p:spPr>
          <a:xfrm>
            <a:off x="0" y="0"/>
            <a:ext cx="9144000" cy="683338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0481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1771"/>
            <a:ext cx="6705600" cy="1104602"/>
          </a:xfrm>
          <a:solidFill>
            <a:srgbClr val="FFFF00">
              <a:alpha val="94000"/>
            </a:srgbClr>
          </a:solidFill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en-US" sz="7200" b="1" u="sng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u="sng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 flipV="1">
            <a:off x="2514600" y="5105400"/>
            <a:ext cx="609600" cy="44995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 flipH="1" flipV="1">
            <a:off x="6096000" y="5181600"/>
            <a:ext cx="495300" cy="46594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33"/>
          <p:cNvSpPr>
            <a:spLocks noChangeShapeType="1"/>
          </p:cNvSpPr>
          <p:nvPr/>
        </p:nvSpPr>
        <p:spPr bwMode="auto">
          <a:xfrm flipH="1">
            <a:off x="6172200" y="4038600"/>
            <a:ext cx="61205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1"/>
          <p:cNvSpPr txBox="1">
            <a:spLocks noChangeArrowheads="1"/>
          </p:cNvSpPr>
          <p:nvPr/>
        </p:nvSpPr>
        <p:spPr bwMode="auto">
          <a:xfrm>
            <a:off x="6781800" y="3657600"/>
            <a:ext cx="2133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>
            <a:prstTxWarp prst="textPlai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অধ্যায়ণ ঢাকা ১৯৬২,৬৩সালে </a:t>
            </a:r>
            <a:endParaRPr lang="en-US" sz="2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 Box 44"/>
          <p:cNvSpPr txBox="1">
            <a:spLocks noChangeArrowheads="1"/>
          </p:cNvSpPr>
          <p:nvPr/>
        </p:nvSpPr>
        <p:spPr bwMode="auto">
          <a:xfrm>
            <a:off x="152400" y="2819400"/>
            <a:ext cx="1812032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prstTxWarp prst="textPlai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পুরস্কারলাভ</a:t>
            </a:r>
          </a:p>
          <a:p>
            <a:pPr algn="ctr" eaLnBrk="1" hangingPunct="1">
              <a:spcBef>
                <a:spcPct val="50000"/>
              </a:spcBef>
            </a:pP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বংলাএকাডেমি</a:t>
            </a:r>
          </a:p>
          <a:p>
            <a:pPr algn="ctr" eaLnBrk="1" hangingPunct="1">
              <a:spcBef>
                <a:spcPct val="50000"/>
              </a:spcBef>
            </a:pP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একুশে পদক</a:t>
            </a:r>
            <a:endParaRPr lang="en-US" sz="2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ine 52"/>
          <p:cNvSpPr>
            <a:spLocks noChangeShapeType="1"/>
          </p:cNvSpPr>
          <p:nvPr/>
        </p:nvSpPr>
        <p:spPr bwMode="auto">
          <a:xfrm>
            <a:off x="1981200" y="34290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53"/>
          <p:cNvSpPr>
            <a:spLocks noChangeShapeType="1"/>
          </p:cNvSpPr>
          <p:nvPr/>
        </p:nvSpPr>
        <p:spPr bwMode="auto">
          <a:xfrm flipH="1">
            <a:off x="6324600" y="2286000"/>
            <a:ext cx="951882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54"/>
          <p:cNvSpPr>
            <a:spLocks noChangeShapeType="1"/>
          </p:cNvSpPr>
          <p:nvPr/>
        </p:nvSpPr>
        <p:spPr bwMode="auto">
          <a:xfrm>
            <a:off x="3962400" y="1752600"/>
            <a:ext cx="3048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895600" y="1295400"/>
            <a:ext cx="2377739" cy="5078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vert="horz" wrap="square" lIns="182880" tIns="91440">
            <a:prstTxWarp prst="textPlain">
              <a:avLst/>
            </a:prstTxWarp>
            <a:spAutoFit/>
          </a:bodyPr>
          <a:lstStyle>
            <a:lvl1pPr marL="265176" indent="-265176" algn="l" rtl="0" eaLnBrk="0" latin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latin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latinLnBrk="0" hangingPunct="0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latinLnBrk="0" hangingPunct="0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latinLnBrk="0" hangingPunct="0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  <a:extLst/>
          </a:lstStyle>
          <a:p>
            <a:pPr marL="114300" indent="0" algn="ctr" eaLnBrk="1" hangingPunct="1">
              <a:spcBef>
                <a:spcPct val="50000"/>
              </a:spcBef>
              <a:buFont typeface="Wingdings 2"/>
              <a:buNone/>
            </a:pPr>
            <a:r>
              <a:rPr lang="bn-BD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জ্জামান</a:t>
            </a:r>
            <a:r>
              <a:rPr lang="en-US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2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 Box 40"/>
          <p:cNvSpPr txBox="1">
            <a:spLocks noChangeArrowheads="1"/>
          </p:cNvSpPr>
          <p:nvPr/>
        </p:nvSpPr>
        <p:spPr bwMode="auto">
          <a:xfrm>
            <a:off x="6705600" y="1447800"/>
            <a:ext cx="2133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prstTxWarp prst="textPlai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dirty="0">
                <a:cs typeface="Vrinda" pitchFamily="2" charset="0"/>
              </a:rPr>
              <a:t> </a:t>
            </a:r>
            <a:r>
              <a:rPr lang="bn-BD" sz="2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জম্ম ১৯৪০ সাল ২৯শে ডিসেম্বর</a:t>
            </a:r>
            <a:endParaRPr lang="en-US" sz="2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533400" y="5562600"/>
            <a:ext cx="2459975" cy="86177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prstTxWarp prst="textPlai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 গুচ্ছ গণসংগীত</a:t>
            </a:r>
          </a:p>
          <a:p>
            <a:pPr algn="ctr" eaLnBrk="1" hangingPunct="1">
              <a:spcBef>
                <a:spcPct val="50000"/>
              </a:spcBef>
            </a:pPr>
            <a:r>
              <a:rPr lang="bn-BD" sz="2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 থেকে মাইরুহ</a:t>
            </a:r>
            <a:endParaRPr lang="en-US" sz="2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 Box 42"/>
          <p:cNvSpPr txBox="1">
            <a:spLocks noChangeArrowheads="1"/>
          </p:cNvSpPr>
          <p:nvPr/>
        </p:nvSpPr>
        <p:spPr bwMode="auto">
          <a:xfrm>
            <a:off x="5867400" y="5638800"/>
            <a:ext cx="244827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  <a:miter lim="800000"/>
            <a:headEnd/>
            <a:tailEnd/>
          </a:ln>
          <a:extLst/>
        </p:spPr>
        <p:txBody>
          <a:bodyPr wrap="square">
            <a:prstTxWarp prst="textPlain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bn-BD" sz="300" dirty="0">
              <a:cs typeface="Vrinda" pitchFamily="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bn-BD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পেশাঃ শিক্ষকতা</a:t>
            </a:r>
          </a:p>
          <a:p>
            <a:pPr eaLnBrk="1" hangingPunct="1">
              <a:spcBef>
                <a:spcPct val="50000"/>
              </a:spcBef>
            </a:pPr>
            <a:endParaRPr lang="en-US" sz="1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47" descr="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286000"/>
            <a:ext cx="35242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79023E6-3B55-4346-94D7-6985D318229A}"/>
              </a:ext>
            </a:extLst>
          </p:cNvPr>
          <p:cNvSpPr txBox="1"/>
          <p:nvPr/>
        </p:nvSpPr>
        <p:spPr>
          <a:xfrm>
            <a:off x="228600" y="64886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eunusali223@gmail.com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06409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b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505200"/>
            <a:ext cx="4419600" cy="304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" y="3505200"/>
            <a:ext cx="2209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4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চত্</a:t>
            </a:r>
            <a:r>
              <a:rPr lang="bn-IN" sz="2400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ত্বরে </a:t>
            </a:r>
            <a:r>
              <a:rPr lang="en-US" sz="24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র‌্যালি</a:t>
            </a:r>
            <a:endParaRPr lang="en-US" sz="24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6200"/>
            <a:ext cx="4469081" cy="3276600"/>
          </a:xfrm>
          <a:prstGeom prst="rect">
            <a:avLst/>
          </a:prstGeom>
        </p:spPr>
      </p:pic>
      <p:pic>
        <p:nvPicPr>
          <p:cNvPr id="7" name="Picture 2" descr="C:\Users\user\Desktop\picture\n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948"/>
            <a:ext cx="4495800" cy="33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picture\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30" y="3505200"/>
            <a:ext cx="4404799" cy="29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629400"/>
          </a:xfrm>
          <a:prstGeom prst="rect">
            <a:avLst/>
          </a:prstGeom>
          <a:noFill/>
          <a:ln w="76200">
            <a:solidFill>
              <a:srgbClr val="FFFF00"/>
            </a:solidFill>
            <a:prstDash val="sysDot"/>
          </a:ln>
          <a:effectLst>
            <a:glow rad="101600">
              <a:srgbClr val="00206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457200"/>
            <a:ext cx="1295400" cy="6609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বটমূল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152400"/>
            <a:ext cx="1981200" cy="4470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96200" y="3505200"/>
            <a:ext cx="1371600" cy="631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র‍্যালী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6629400" cy="1930226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115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15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115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15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11500" b="1" u="sng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11500" b="1" u="sng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763000" cy="2057400"/>
          </a:xfrm>
          <a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কখন থেকে বাংলা সন গনণা শুরু হয় ।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নববর্ষের </a:t>
            </a:r>
            <a:r>
              <a:rPr lang="en-US" sz="5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 কখন হয়</a:t>
            </a:r>
            <a:r>
              <a:rPr lang="en-US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54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1687FD-B707-40AC-848E-0182F9C01B0D}"/>
              </a:ext>
            </a:extLst>
          </p:cNvPr>
          <p:cNvSpPr txBox="1"/>
          <p:nvPr/>
        </p:nvSpPr>
        <p:spPr>
          <a:xfrm>
            <a:off x="685800" y="6493616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eunusali223@gmail.com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glow rad="228600">
              <a:schemeClr val="bg1">
                <a:alpha val="40000"/>
              </a:schemeClr>
            </a:glow>
            <a:innerShdw blurRad="101600" dist="50800" dir="18900000">
              <a:srgbClr val="FFC000">
                <a:alpha val="41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-Point Star 6"/>
          <p:cNvSpPr/>
          <p:nvPr/>
        </p:nvSpPr>
        <p:spPr>
          <a:xfrm>
            <a:off x="838200" y="4572000"/>
            <a:ext cx="7467600" cy="1981200"/>
          </a:xfrm>
          <a:prstGeom prst="star6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278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848</TotalTime>
  <Words>196</Words>
  <Application>Microsoft Office PowerPoint</Application>
  <PresentationFormat>On-screen Show (4:3)</PresentationFormat>
  <Paragraphs>65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Trebuchet MS</vt:lpstr>
      <vt:lpstr>Tw Cen MT</vt:lpstr>
      <vt:lpstr>Vrinda</vt:lpstr>
      <vt:lpstr>Wingdings</vt:lpstr>
      <vt:lpstr>Wingdings 2</vt:lpstr>
      <vt:lpstr>Circuit</vt:lpstr>
      <vt:lpstr>Office Theme</vt:lpstr>
      <vt:lpstr>PowerPoint Presentation</vt:lpstr>
      <vt:lpstr>শিক্ষক পরিচিতি</vt:lpstr>
      <vt:lpstr>        পাঠ পরিচিতি</vt:lpstr>
      <vt:lpstr>PowerPoint Presentation</vt:lpstr>
      <vt:lpstr>PowerPoint Presentation</vt:lpstr>
      <vt:lpstr>শিখনফল</vt:lpstr>
      <vt:lpstr>পাঠ উপস্থাপন</vt:lpstr>
      <vt:lpstr>PowerPoint Presentation</vt:lpstr>
      <vt:lpstr>দলীয় কাজ</vt:lpstr>
      <vt:lpstr>PowerPoint Presentation</vt:lpstr>
      <vt:lpstr>মূল্যায়ন </vt:lpstr>
      <vt:lpstr>বাড়ির কাজ</vt:lpstr>
      <vt:lpstr>ধন্যবাদ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Charan High School</cp:lastModifiedBy>
  <cp:revision>201</cp:revision>
  <dcterms:created xsi:type="dcterms:W3CDTF">2013-08-31T06:06:05Z</dcterms:created>
  <dcterms:modified xsi:type="dcterms:W3CDTF">2019-12-16T15:21:41Z</dcterms:modified>
</cp:coreProperties>
</file>