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76" r:id="rId6"/>
    <p:sldId id="260" r:id="rId7"/>
    <p:sldId id="273" r:id="rId8"/>
    <p:sldId id="272" r:id="rId9"/>
    <p:sldId id="261" r:id="rId10"/>
    <p:sldId id="262" r:id="rId11"/>
    <p:sldId id="277" r:id="rId12"/>
    <p:sldId id="264" r:id="rId13"/>
    <p:sldId id="265" r:id="rId14"/>
    <p:sldId id="278" r:id="rId15"/>
    <p:sldId id="279" r:id="rId16"/>
    <p:sldId id="280" r:id="rId17"/>
    <p:sldId id="266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28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FED27-DC67-4CBC-8BBA-1C28A6DE695D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53A6C10C-CF53-42A0-937B-35068DE314A2}" type="pres">
      <dgm:prSet presAssocID="{E7FFED27-DC67-4CBC-8BBA-1C28A6DE695D}" presName="Name0" presStyleCnt="0">
        <dgm:presLayoutVars>
          <dgm:dir/>
        </dgm:presLayoutVars>
      </dgm:prSet>
      <dgm:spPr/>
    </dgm:pt>
  </dgm:ptLst>
  <dgm:cxnLst>
    <dgm:cxn modelId="{4845E519-71A6-4555-A463-7CBCFB46BB75}" type="presOf" srcId="{E7FFED27-DC67-4CBC-8BBA-1C28A6DE695D}" destId="{53A6C10C-CF53-42A0-937B-35068DE314A2}" srcOrd="0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08E10-1051-4E78-AA32-A45654F2F7C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5710887-E865-4E1F-B766-428B4E6AD6BF}">
      <dgm:prSet phldrT="[Text]" phldr="1"/>
      <dgm:spPr/>
      <dgm:t>
        <a:bodyPr/>
        <a:lstStyle/>
        <a:p>
          <a:endParaRPr lang="en-US" dirty="0"/>
        </a:p>
      </dgm:t>
    </dgm:pt>
    <dgm:pt modelId="{15173E5A-1809-4FD6-AF60-436A1A8955E0}" type="parTrans" cxnId="{E6DC73E5-7F30-422F-9835-F6A57A52E787}">
      <dgm:prSet/>
      <dgm:spPr/>
      <dgm:t>
        <a:bodyPr/>
        <a:lstStyle/>
        <a:p>
          <a:endParaRPr lang="en-US"/>
        </a:p>
      </dgm:t>
    </dgm:pt>
    <dgm:pt modelId="{342D4F69-84A8-4405-8931-07E657123E5B}" type="sibTrans" cxnId="{E6DC73E5-7F30-422F-9835-F6A57A52E787}">
      <dgm:prSet/>
      <dgm:spPr/>
      <dgm:t>
        <a:bodyPr/>
        <a:lstStyle/>
        <a:p>
          <a:endParaRPr lang="en-US"/>
        </a:p>
      </dgm:t>
    </dgm:pt>
    <dgm:pt modelId="{080BD11D-898A-467D-BDEC-8B5B2C60CD40}">
      <dgm:prSet phldrT="[Text]" custT="1"/>
      <dgm:spPr/>
      <dgm:t>
        <a:bodyPr/>
        <a:lstStyle/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১৯০৩ </a:t>
          </a:r>
        </a:p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কুমিল্লা 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C6C7A04E-0643-4FB9-AEB3-F9D6B03FFB1D}" type="parTrans" cxnId="{F62038A3-602F-4B17-962A-94E2369B913C}">
      <dgm:prSet/>
      <dgm:spPr/>
      <dgm:t>
        <a:bodyPr/>
        <a:lstStyle/>
        <a:p>
          <a:endParaRPr lang="en-US"/>
        </a:p>
      </dgm:t>
    </dgm:pt>
    <dgm:pt modelId="{E77CADBD-CB3F-483B-BFEF-F97B9D0FDFDF}" type="sibTrans" cxnId="{F62038A3-602F-4B17-962A-94E2369B913C}">
      <dgm:prSet/>
      <dgm:spPr/>
      <dgm:t>
        <a:bodyPr/>
        <a:lstStyle/>
        <a:p>
          <a:endParaRPr lang="en-US"/>
        </a:p>
      </dgm:t>
    </dgm:pt>
    <dgm:pt modelId="{AFF2CF8F-B5D8-46C8-9F54-5B5E174B69C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নোয়াখালী 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কাঞ্চনপুর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588177-4714-41B3-A0E1-EFE381F001F7}" type="parTrans" cxnId="{811A4527-A06C-49E6-B872-C4FF2DBA6519}">
      <dgm:prSet/>
      <dgm:spPr/>
      <dgm:t>
        <a:bodyPr/>
        <a:lstStyle/>
        <a:p>
          <a:endParaRPr lang="en-US"/>
        </a:p>
      </dgm:t>
    </dgm:pt>
    <dgm:pt modelId="{CD7FED56-AC09-4B01-94B3-175CC7A01506}" type="sibTrans" cxnId="{811A4527-A06C-49E6-B872-C4FF2DBA6519}">
      <dgm:prSet/>
      <dgm:spPr/>
      <dgm:t>
        <a:bodyPr/>
        <a:lstStyle/>
        <a:p>
          <a:endParaRPr lang="en-US"/>
        </a:p>
      </dgm:t>
    </dgm:pt>
    <dgm:pt modelId="{E8842004-7494-44D4-B018-19C7F98845A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‘শিখা ‘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পত্রিকা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8786C4-26BC-4853-8017-C0AF893D7B9A}" type="parTrans" cxnId="{5B7F8551-BD1A-4A61-BF28-ED84AA931212}">
      <dgm:prSet/>
      <dgm:spPr/>
      <dgm:t>
        <a:bodyPr/>
        <a:lstStyle/>
        <a:p>
          <a:endParaRPr lang="en-US"/>
        </a:p>
      </dgm:t>
    </dgm:pt>
    <dgm:pt modelId="{C515DA18-2CD0-45B1-B9DA-2E6974ECD2F1}" type="sibTrans" cxnId="{5B7F8551-BD1A-4A61-BF28-ED84AA931212}">
      <dgm:prSet/>
      <dgm:spPr/>
      <dgm:t>
        <a:bodyPr/>
        <a:lstStyle/>
        <a:p>
          <a:endParaRPr lang="en-US"/>
        </a:p>
      </dgm:t>
    </dgm:pt>
    <dgm:pt modelId="{20C42D23-1DC4-41DB-A197-2D8D71A5D4D1}">
      <dgm:prSet phldrT="[Text]" custT="1"/>
      <dgm:spPr/>
      <dgm:t>
        <a:bodyPr/>
        <a:lstStyle/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গ্রন্থঃ সভ্যতা ও সুখ 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830348A6-42E1-4374-9BC2-70B19D22EC63}" type="parTrans" cxnId="{934677CA-46B8-47E6-9FEE-6CF3F66A271E}">
      <dgm:prSet/>
      <dgm:spPr/>
      <dgm:t>
        <a:bodyPr/>
        <a:lstStyle/>
        <a:p>
          <a:endParaRPr lang="en-US"/>
        </a:p>
      </dgm:t>
    </dgm:pt>
    <dgm:pt modelId="{C0922323-0575-43DB-8268-A26334661517}" type="sibTrans" cxnId="{934677CA-46B8-47E6-9FEE-6CF3F66A271E}">
      <dgm:prSet/>
      <dgm:spPr/>
      <dgm:t>
        <a:bodyPr/>
        <a:lstStyle/>
        <a:p>
          <a:endParaRPr lang="en-US"/>
        </a:p>
      </dgm:t>
    </dgm:pt>
    <dgm:pt modelId="{DCB099DA-C9FC-4CD9-A4B3-3B3F20A07C94}" type="pres">
      <dgm:prSet presAssocID="{24D08E10-1051-4E78-AA32-A45654F2F7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5277C-121F-456C-9ED5-F54ABA4D1515}" type="pres">
      <dgm:prSet presAssocID="{B5710887-E865-4E1F-B766-428B4E6AD6BF}" presName="centerShape" presStyleLbl="node0" presStyleIdx="0" presStyleCnt="1"/>
      <dgm:spPr/>
      <dgm:t>
        <a:bodyPr/>
        <a:lstStyle/>
        <a:p>
          <a:endParaRPr lang="en-US"/>
        </a:p>
      </dgm:t>
    </dgm:pt>
    <dgm:pt modelId="{F63EEE63-FCE5-46D0-8BFB-3EF4BD907019}" type="pres">
      <dgm:prSet presAssocID="{C6C7A04E-0643-4FB9-AEB3-F9D6B03FFB1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D935D38-3F73-44CC-9A43-25C912637B08}" type="pres">
      <dgm:prSet presAssocID="{C6C7A04E-0643-4FB9-AEB3-F9D6B03FFB1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0EDF257-4380-41DD-8DD0-975390F714B7}" type="pres">
      <dgm:prSet presAssocID="{080BD11D-898A-467D-BDEC-8B5B2C60CD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E28DD-435F-4CC9-8FE1-2CC45AA11D27}" type="pres">
      <dgm:prSet presAssocID="{D4588177-4714-41B3-A0E1-EFE381F001F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ECB137B-94EB-4754-A281-FB0CB53B49C3}" type="pres">
      <dgm:prSet presAssocID="{D4588177-4714-41B3-A0E1-EFE381F001F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0448229-3B6B-46D7-B7AB-7991861B2629}" type="pres">
      <dgm:prSet presAssocID="{AFF2CF8F-B5D8-46C8-9F54-5B5E174B69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2DA17-9786-47E3-8F45-D8D917382130}" type="pres">
      <dgm:prSet presAssocID="{9A8786C4-26BC-4853-8017-C0AF893D7B9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A2B06C9-56CB-40ED-BCE8-99E324391D9D}" type="pres">
      <dgm:prSet presAssocID="{9A8786C4-26BC-4853-8017-C0AF893D7B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CD511FA-55AB-4169-B3FE-91CFBB891308}" type="pres">
      <dgm:prSet presAssocID="{E8842004-7494-44D4-B018-19C7F98845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5E822-9183-4799-9C39-A28B67111776}" type="pres">
      <dgm:prSet presAssocID="{830348A6-42E1-4374-9BC2-70B19D22EC6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AAD18EE-9EDB-46D7-9954-CFEA0F5429AA}" type="pres">
      <dgm:prSet presAssocID="{830348A6-42E1-4374-9BC2-70B19D22EC6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94F52B-FB61-4202-840E-FA2D4A4F6CBB}" type="pres">
      <dgm:prSet presAssocID="{20C42D23-1DC4-41DB-A197-2D8D71A5D4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FA18A-9771-4C6A-B007-83900F1E276F}" type="presOf" srcId="{24D08E10-1051-4E78-AA32-A45654F2F7C6}" destId="{DCB099DA-C9FC-4CD9-A4B3-3B3F20A07C94}" srcOrd="0" destOrd="0" presId="urn:microsoft.com/office/officeart/2005/8/layout/radial5"/>
    <dgm:cxn modelId="{348EB451-5887-447C-904E-0638BFB469BC}" type="presOf" srcId="{C6C7A04E-0643-4FB9-AEB3-F9D6B03FFB1D}" destId="{5D935D38-3F73-44CC-9A43-25C912637B08}" srcOrd="1" destOrd="0" presId="urn:microsoft.com/office/officeart/2005/8/layout/radial5"/>
    <dgm:cxn modelId="{D27DB784-23BE-4B6C-B8C6-1FBF881B7687}" type="presOf" srcId="{AFF2CF8F-B5D8-46C8-9F54-5B5E174B69C6}" destId="{70448229-3B6B-46D7-B7AB-7991861B2629}" srcOrd="0" destOrd="0" presId="urn:microsoft.com/office/officeart/2005/8/layout/radial5"/>
    <dgm:cxn modelId="{811A4527-A06C-49E6-B872-C4FF2DBA6519}" srcId="{B5710887-E865-4E1F-B766-428B4E6AD6BF}" destId="{AFF2CF8F-B5D8-46C8-9F54-5B5E174B69C6}" srcOrd="1" destOrd="0" parTransId="{D4588177-4714-41B3-A0E1-EFE381F001F7}" sibTransId="{CD7FED56-AC09-4B01-94B3-175CC7A01506}"/>
    <dgm:cxn modelId="{B17BE941-C7F4-4224-ADE2-9965DD2EE036}" type="presOf" srcId="{D4588177-4714-41B3-A0E1-EFE381F001F7}" destId="{B03E28DD-435F-4CC9-8FE1-2CC45AA11D27}" srcOrd="0" destOrd="0" presId="urn:microsoft.com/office/officeart/2005/8/layout/radial5"/>
    <dgm:cxn modelId="{33FE723A-8FA3-4DC8-B339-8DD92204F178}" type="presOf" srcId="{C6C7A04E-0643-4FB9-AEB3-F9D6B03FFB1D}" destId="{F63EEE63-FCE5-46D0-8BFB-3EF4BD907019}" srcOrd="0" destOrd="0" presId="urn:microsoft.com/office/officeart/2005/8/layout/radial5"/>
    <dgm:cxn modelId="{934677CA-46B8-47E6-9FEE-6CF3F66A271E}" srcId="{B5710887-E865-4E1F-B766-428B4E6AD6BF}" destId="{20C42D23-1DC4-41DB-A197-2D8D71A5D4D1}" srcOrd="3" destOrd="0" parTransId="{830348A6-42E1-4374-9BC2-70B19D22EC63}" sibTransId="{C0922323-0575-43DB-8268-A26334661517}"/>
    <dgm:cxn modelId="{F62038A3-602F-4B17-962A-94E2369B913C}" srcId="{B5710887-E865-4E1F-B766-428B4E6AD6BF}" destId="{080BD11D-898A-467D-BDEC-8B5B2C60CD40}" srcOrd="0" destOrd="0" parTransId="{C6C7A04E-0643-4FB9-AEB3-F9D6B03FFB1D}" sibTransId="{E77CADBD-CB3F-483B-BFEF-F97B9D0FDFDF}"/>
    <dgm:cxn modelId="{C3337AC7-3430-4080-A863-A07E9989BE54}" type="presOf" srcId="{B5710887-E865-4E1F-B766-428B4E6AD6BF}" destId="{40B5277C-121F-456C-9ED5-F54ABA4D1515}" srcOrd="0" destOrd="0" presId="urn:microsoft.com/office/officeart/2005/8/layout/radial5"/>
    <dgm:cxn modelId="{E5C0D937-3DD6-4AA0-B10A-8119C7F025B4}" type="presOf" srcId="{E8842004-7494-44D4-B018-19C7F98845A0}" destId="{DCD511FA-55AB-4169-B3FE-91CFBB891308}" srcOrd="0" destOrd="0" presId="urn:microsoft.com/office/officeart/2005/8/layout/radial5"/>
    <dgm:cxn modelId="{8CD15254-6683-4855-96CA-5D0A97407551}" type="presOf" srcId="{830348A6-42E1-4374-9BC2-70B19D22EC63}" destId="{3AAD18EE-9EDB-46D7-9954-CFEA0F5429AA}" srcOrd="1" destOrd="0" presId="urn:microsoft.com/office/officeart/2005/8/layout/radial5"/>
    <dgm:cxn modelId="{5B7F8551-BD1A-4A61-BF28-ED84AA931212}" srcId="{B5710887-E865-4E1F-B766-428B4E6AD6BF}" destId="{E8842004-7494-44D4-B018-19C7F98845A0}" srcOrd="2" destOrd="0" parTransId="{9A8786C4-26BC-4853-8017-C0AF893D7B9A}" sibTransId="{C515DA18-2CD0-45B1-B9DA-2E6974ECD2F1}"/>
    <dgm:cxn modelId="{E6DC73E5-7F30-422F-9835-F6A57A52E787}" srcId="{24D08E10-1051-4E78-AA32-A45654F2F7C6}" destId="{B5710887-E865-4E1F-B766-428B4E6AD6BF}" srcOrd="0" destOrd="0" parTransId="{15173E5A-1809-4FD6-AF60-436A1A8955E0}" sibTransId="{342D4F69-84A8-4405-8931-07E657123E5B}"/>
    <dgm:cxn modelId="{25C0B45A-7621-45B5-9721-4C8DB26EA418}" type="presOf" srcId="{830348A6-42E1-4374-9BC2-70B19D22EC63}" destId="{51D5E822-9183-4799-9C39-A28B67111776}" srcOrd="0" destOrd="0" presId="urn:microsoft.com/office/officeart/2005/8/layout/radial5"/>
    <dgm:cxn modelId="{F2957AC5-652B-4B27-A149-1409402C1D59}" type="presOf" srcId="{D4588177-4714-41B3-A0E1-EFE381F001F7}" destId="{8ECB137B-94EB-4754-A281-FB0CB53B49C3}" srcOrd="1" destOrd="0" presId="urn:microsoft.com/office/officeart/2005/8/layout/radial5"/>
    <dgm:cxn modelId="{654465FF-DC4F-46D9-9A85-05DBB8E00948}" type="presOf" srcId="{080BD11D-898A-467D-BDEC-8B5B2C60CD40}" destId="{C0EDF257-4380-41DD-8DD0-975390F714B7}" srcOrd="0" destOrd="0" presId="urn:microsoft.com/office/officeart/2005/8/layout/radial5"/>
    <dgm:cxn modelId="{21646767-A937-4712-8B7E-7901C8E075CD}" type="presOf" srcId="{9A8786C4-26BC-4853-8017-C0AF893D7B9A}" destId="{8A2B06C9-56CB-40ED-BCE8-99E324391D9D}" srcOrd="1" destOrd="0" presId="urn:microsoft.com/office/officeart/2005/8/layout/radial5"/>
    <dgm:cxn modelId="{8B7ED8DA-3DC2-4AF3-9BE7-2F99B81083CF}" type="presOf" srcId="{9A8786C4-26BC-4853-8017-C0AF893D7B9A}" destId="{8732DA17-9786-47E3-8F45-D8D917382130}" srcOrd="0" destOrd="0" presId="urn:microsoft.com/office/officeart/2005/8/layout/radial5"/>
    <dgm:cxn modelId="{0E0C24D9-AB85-4FB9-97B5-F44035B3C274}" type="presOf" srcId="{20C42D23-1DC4-41DB-A197-2D8D71A5D4D1}" destId="{7094F52B-FB61-4202-840E-FA2D4A4F6CBB}" srcOrd="0" destOrd="0" presId="urn:microsoft.com/office/officeart/2005/8/layout/radial5"/>
    <dgm:cxn modelId="{FA06AA58-2AD3-42F5-A00D-E6B3379BEB2A}" type="presParOf" srcId="{DCB099DA-C9FC-4CD9-A4B3-3B3F20A07C94}" destId="{40B5277C-121F-456C-9ED5-F54ABA4D1515}" srcOrd="0" destOrd="0" presId="urn:microsoft.com/office/officeart/2005/8/layout/radial5"/>
    <dgm:cxn modelId="{E5E41963-9739-45AF-89E3-C7CB977B41C9}" type="presParOf" srcId="{DCB099DA-C9FC-4CD9-A4B3-3B3F20A07C94}" destId="{F63EEE63-FCE5-46D0-8BFB-3EF4BD907019}" srcOrd="1" destOrd="0" presId="urn:microsoft.com/office/officeart/2005/8/layout/radial5"/>
    <dgm:cxn modelId="{FD6550F7-B28C-4F6C-9C74-A7EDDE6C2DAD}" type="presParOf" srcId="{F63EEE63-FCE5-46D0-8BFB-3EF4BD907019}" destId="{5D935D38-3F73-44CC-9A43-25C912637B08}" srcOrd="0" destOrd="0" presId="urn:microsoft.com/office/officeart/2005/8/layout/radial5"/>
    <dgm:cxn modelId="{ABA39D1C-C73C-4823-A0EE-D7CFA81CE5D9}" type="presParOf" srcId="{DCB099DA-C9FC-4CD9-A4B3-3B3F20A07C94}" destId="{C0EDF257-4380-41DD-8DD0-975390F714B7}" srcOrd="2" destOrd="0" presId="urn:microsoft.com/office/officeart/2005/8/layout/radial5"/>
    <dgm:cxn modelId="{F008240D-FF27-4B45-A0F1-16266B24276B}" type="presParOf" srcId="{DCB099DA-C9FC-4CD9-A4B3-3B3F20A07C94}" destId="{B03E28DD-435F-4CC9-8FE1-2CC45AA11D27}" srcOrd="3" destOrd="0" presId="urn:microsoft.com/office/officeart/2005/8/layout/radial5"/>
    <dgm:cxn modelId="{66D1D408-73A3-435B-BA4C-F501578CD729}" type="presParOf" srcId="{B03E28DD-435F-4CC9-8FE1-2CC45AA11D27}" destId="{8ECB137B-94EB-4754-A281-FB0CB53B49C3}" srcOrd="0" destOrd="0" presId="urn:microsoft.com/office/officeart/2005/8/layout/radial5"/>
    <dgm:cxn modelId="{A05746AB-FDC0-4E69-8033-273F73A5D28A}" type="presParOf" srcId="{DCB099DA-C9FC-4CD9-A4B3-3B3F20A07C94}" destId="{70448229-3B6B-46D7-B7AB-7991861B2629}" srcOrd="4" destOrd="0" presId="urn:microsoft.com/office/officeart/2005/8/layout/radial5"/>
    <dgm:cxn modelId="{71EB4CBB-0784-43F5-A6D1-4559F663A71C}" type="presParOf" srcId="{DCB099DA-C9FC-4CD9-A4B3-3B3F20A07C94}" destId="{8732DA17-9786-47E3-8F45-D8D917382130}" srcOrd="5" destOrd="0" presId="urn:microsoft.com/office/officeart/2005/8/layout/radial5"/>
    <dgm:cxn modelId="{678B30A3-7139-4018-BC94-D6DB5FE48684}" type="presParOf" srcId="{8732DA17-9786-47E3-8F45-D8D917382130}" destId="{8A2B06C9-56CB-40ED-BCE8-99E324391D9D}" srcOrd="0" destOrd="0" presId="urn:microsoft.com/office/officeart/2005/8/layout/radial5"/>
    <dgm:cxn modelId="{B8A56266-A48F-486C-B1E8-620A849A177F}" type="presParOf" srcId="{DCB099DA-C9FC-4CD9-A4B3-3B3F20A07C94}" destId="{DCD511FA-55AB-4169-B3FE-91CFBB891308}" srcOrd="6" destOrd="0" presId="urn:microsoft.com/office/officeart/2005/8/layout/radial5"/>
    <dgm:cxn modelId="{7DE21277-6155-42C8-9EE3-C022DF5C3EA4}" type="presParOf" srcId="{DCB099DA-C9FC-4CD9-A4B3-3B3F20A07C94}" destId="{51D5E822-9183-4799-9C39-A28B67111776}" srcOrd="7" destOrd="0" presId="urn:microsoft.com/office/officeart/2005/8/layout/radial5"/>
    <dgm:cxn modelId="{6B8BA212-F266-4F84-BC83-89C9ED60E7EC}" type="presParOf" srcId="{51D5E822-9183-4799-9C39-A28B67111776}" destId="{3AAD18EE-9EDB-46D7-9954-CFEA0F5429AA}" srcOrd="0" destOrd="0" presId="urn:microsoft.com/office/officeart/2005/8/layout/radial5"/>
    <dgm:cxn modelId="{00C52307-20CA-4B25-83E0-F5A4F8685EA6}" type="presParOf" srcId="{DCB099DA-C9FC-4CD9-A4B3-3B3F20A07C94}" destId="{7094F52B-FB61-4202-840E-FA2D4A4F6C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5277C-121F-456C-9ED5-F54ABA4D1515}">
      <dsp:nvSpPr>
        <dsp:cNvPr id="0" name=""/>
        <dsp:cNvSpPr/>
      </dsp:nvSpPr>
      <dsp:spPr>
        <a:xfrm>
          <a:off x="3275493" y="2246793"/>
          <a:ext cx="1602413" cy="160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510161" y="2481461"/>
        <a:ext cx="1133077" cy="1133077"/>
      </dsp:txXfrm>
    </dsp:sp>
    <dsp:sp modelId="{F63EEE63-FCE5-46D0-8BFB-3EF4BD907019}">
      <dsp:nvSpPr>
        <dsp:cNvPr id="0" name=""/>
        <dsp:cNvSpPr/>
      </dsp:nvSpPr>
      <dsp:spPr>
        <a:xfrm rot="16200000">
          <a:off x="3906842" y="1663511"/>
          <a:ext cx="339714" cy="54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57799" y="1823432"/>
        <a:ext cx="237800" cy="326892"/>
      </dsp:txXfrm>
    </dsp:sp>
    <dsp:sp modelId="{C0EDF257-4380-41DD-8DD0-975390F714B7}">
      <dsp:nvSpPr>
        <dsp:cNvPr id="0" name=""/>
        <dsp:cNvSpPr/>
      </dsp:nvSpPr>
      <dsp:spPr>
        <a:xfrm>
          <a:off x="3275493" y="3408"/>
          <a:ext cx="1602413" cy="160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১৯০৩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কুমিল্লা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510161" y="238076"/>
        <a:ext cx="1133077" cy="1133077"/>
      </dsp:txXfrm>
    </dsp:sp>
    <dsp:sp modelId="{B03E28DD-435F-4CC9-8FE1-2CC45AA11D27}">
      <dsp:nvSpPr>
        <dsp:cNvPr id="0" name=""/>
        <dsp:cNvSpPr/>
      </dsp:nvSpPr>
      <dsp:spPr>
        <a:xfrm>
          <a:off x="5018920" y="2775589"/>
          <a:ext cx="339714" cy="54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018920" y="2884553"/>
        <a:ext cx="237800" cy="326892"/>
      </dsp:txXfrm>
    </dsp:sp>
    <dsp:sp modelId="{70448229-3B6B-46D7-B7AB-7991861B2629}">
      <dsp:nvSpPr>
        <dsp:cNvPr id="0" name=""/>
        <dsp:cNvSpPr/>
      </dsp:nvSpPr>
      <dsp:spPr>
        <a:xfrm>
          <a:off x="5518878" y="2246793"/>
          <a:ext cx="1602413" cy="160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নোয়াখালী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কাঞ্চনপুর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753546" y="2481461"/>
        <a:ext cx="1133077" cy="1133077"/>
      </dsp:txXfrm>
    </dsp:sp>
    <dsp:sp modelId="{8732DA17-9786-47E3-8F45-D8D917382130}">
      <dsp:nvSpPr>
        <dsp:cNvPr id="0" name=""/>
        <dsp:cNvSpPr/>
      </dsp:nvSpPr>
      <dsp:spPr>
        <a:xfrm rot="5400000">
          <a:off x="3906842" y="3887667"/>
          <a:ext cx="339714" cy="54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57799" y="3945674"/>
        <a:ext cx="237800" cy="326892"/>
      </dsp:txXfrm>
    </dsp:sp>
    <dsp:sp modelId="{DCD511FA-55AB-4169-B3FE-91CFBB891308}">
      <dsp:nvSpPr>
        <dsp:cNvPr id="0" name=""/>
        <dsp:cNvSpPr/>
      </dsp:nvSpPr>
      <dsp:spPr>
        <a:xfrm>
          <a:off x="3275493" y="4490178"/>
          <a:ext cx="1602413" cy="160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‘শিখা ‘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পত্রিকা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510161" y="4724846"/>
        <a:ext cx="1133077" cy="1133077"/>
      </dsp:txXfrm>
    </dsp:sp>
    <dsp:sp modelId="{51D5E822-9183-4799-9C39-A28B67111776}">
      <dsp:nvSpPr>
        <dsp:cNvPr id="0" name=""/>
        <dsp:cNvSpPr/>
      </dsp:nvSpPr>
      <dsp:spPr>
        <a:xfrm rot="10800000">
          <a:off x="2794764" y="2775589"/>
          <a:ext cx="339714" cy="54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896678" y="2884553"/>
        <a:ext cx="237800" cy="326892"/>
      </dsp:txXfrm>
    </dsp:sp>
    <dsp:sp modelId="{7094F52B-FB61-4202-840E-FA2D4A4F6CBB}">
      <dsp:nvSpPr>
        <dsp:cNvPr id="0" name=""/>
        <dsp:cNvSpPr/>
      </dsp:nvSpPr>
      <dsp:spPr>
        <a:xfrm>
          <a:off x="1032108" y="2246793"/>
          <a:ext cx="1602413" cy="1602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গ্রন্থঃ সভ্যতা ও সুখ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1266776" y="2481461"/>
        <a:ext cx="1133077" cy="113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A209-BFC7-49B8-926C-A6E0E363C93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18DD-8CF6-44C3-937A-D9F425E6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D18DD-8CF6-44C3-937A-D9F425E69F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30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97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9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160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2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2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6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6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&#2439;-&#2478;&#2503;&#2439;&#2482;&#2435;mrbarua80@gmail.co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83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ggar-1024x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8800" y="1382332"/>
            <a:ext cx="2057400" cy="1239143"/>
          </a:xfrm>
          <a:prstGeom prst="rect">
            <a:avLst/>
          </a:prstGeom>
        </p:spPr>
      </p:pic>
      <p:pic>
        <p:nvPicPr>
          <p:cNvPr id="5" name="Picture 4" descr="mindset-of-financially-successful-people-man-in-yoga-position-with-money_small-1200x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25758"/>
            <a:ext cx="2057400" cy="1148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2496" y="257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শিক্ষনফল-১</a:t>
            </a:r>
            <a:endParaRPr lang="en-US" dirty="0">
              <a:latin typeface="NikoshB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91031"/>
              </p:ext>
            </p:extLst>
          </p:nvPr>
        </p:nvGraphicFramePr>
        <p:xfrm>
          <a:off x="0" y="762000"/>
          <a:ext cx="9144000" cy="40609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/>
                <a:gridCol w="4572000"/>
              </a:tblGrid>
              <a:tr h="566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জীবসত্তা</a:t>
                      </a:r>
                      <a:r>
                        <a:rPr lang="en-US" sz="2800" dirty="0" smtClean="0"/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মানবসত্তা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মনুষ্যত্ব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NikoshBAN"/>
                      </a:endParaRPr>
                    </a:p>
                  </a:txBody>
                  <a:tcPr/>
                </a:tc>
              </a:tr>
              <a:tr h="5662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ঘরের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নিচের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তলা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ঘরের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ওপরের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তলা</a:t>
                      </a:r>
                      <a:r>
                        <a:rPr lang="en-US" sz="280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</a:tr>
              <a:tr h="5662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বিশৃঙ্খল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অবস্থা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জীবনকে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উপভোগ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</a:tr>
              <a:tr h="66349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কারারুদ্ধ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আহারতৃপ্ত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মত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প্রকাশের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স্বাধীনতা</a:t>
                      </a:r>
                      <a:endParaRPr lang="en-US" sz="2800" baseline="0" dirty="0" smtClean="0">
                        <a:latin typeface="NikoshBAN"/>
                      </a:endParaRPr>
                    </a:p>
                  </a:txBody>
                  <a:tcPr/>
                </a:tc>
              </a:tr>
              <a:tr h="5662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মূলত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অর্থ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কেন্দ্রিক</a:t>
                      </a:r>
                      <a:r>
                        <a:rPr lang="en-US" sz="280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শিক্ষা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দ্বারা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প্রাপ্ত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</a:tr>
              <a:tr h="5662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খাঁচায়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বন্দি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মুক্তির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আনন্দ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</a:tr>
              <a:tr h="5662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অন্ন-বস্ত্র,ক্ষু</a:t>
                      </a:r>
                      <a:r>
                        <a:rPr lang="en-US" sz="2800" dirty="0" smtClean="0"/>
                        <a:t>ৎ-</a:t>
                      </a:r>
                      <a:r>
                        <a:rPr lang="en-US" sz="2800" dirty="0" err="1" smtClean="0"/>
                        <a:t>পিপাসা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চিন্তা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 err="1" smtClean="0"/>
                        <a:t>অন্নচিন্তা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থেকে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মুক্ত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76999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/>
              </a:rPr>
              <a:t>কাজ-১(</a:t>
            </a:r>
            <a:r>
              <a:rPr lang="en-US" sz="2400" dirty="0" err="1" smtClean="0">
                <a:latin typeface="NikoshBAN"/>
              </a:rPr>
              <a:t>একক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) </a:t>
            </a:r>
            <a:endParaRPr lang="en-US" sz="2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94880"/>
            <a:ext cx="8305800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প্রশ্নঃ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১.মোতাহের </a:t>
            </a:r>
            <a:r>
              <a:rPr lang="en-US" sz="2400" dirty="0" err="1" smtClean="0">
                <a:latin typeface="NikoshBAN"/>
              </a:rPr>
              <a:t>হোসেন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চৌধুরী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জেলায়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জন্মগ্রহণ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?</a:t>
            </a:r>
          </a:p>
          <a:p>
            <a:r>
              <a:rPr lang="en-US" sz="2400" dirty="0" smtClean="0">
                <a:latin typeface="NikoshBAN"/>
              </a:rPr>
              <a:t>২.তাঁর </a:t>
            </a:r>
            <a:r>
              <a:rPr lang="en-US" sz="2400" dirty="0" err="1" smtClean="0">
                <a:latin typeface="NikoshBAN"/>
              </a:rPr>
              <a:t>গ্রন্থ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দুটির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?</a:t>
            </a:r>
          </a:p>
          <a:p>
            <a:r>
              <a:rPr lang="en-US" sz="2400" dirty="0" smtClean="0">
                <a:latin typeface="NikoshBAN"/>
              </a:rPr>
              <a:t>৩. </a:t>
            </a:r>
            <a:r>
              <a:rPr lang="en-US" sz="2400" dirty="0" err="1" smtClean="0">
                <a:latin typeface="NikoshBAN"/>
              </a:rPr>
              <a:t>মানবসত্তা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তলার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সাথে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তুলনীয়</a:t>
            </a:r>
            <a:r>
              <a:rPr lang="en-US" sz="2400" dirty="0" smtClean="0">
                <a:latin typeface="NikoshBAN"/>
              </a:rPr>
              <a:t>?</a:t>
            </a:r>
          </a:p>
          <a:p>
            <a:r>
              <a:rPr lang="en-US" sz="2400" dirty="0" smtClean="0">
                <a:latin typeface="NikoshBAN"/>
              </a:rPr>
              <a:t>৪. </a:t>
            </a:r>
            <a:r>
              <a:rPr lang="en-US" sz="2400" dirty="0" err="1" smtClean="0">
                <a:latin typeface="NikoshBAN"/>
              </a:rPr>
              <a:t>মানুষকে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মানবসত্তার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সাথে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পরিচয়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দেয়</a:t>
            </a:r>
            <a:r>
              <a:rPr lang="en-US" sz="2400" dirty="0" smtClean="0">
                <a:latin typeface="NikoshBAN"/>
              </a:rPr>
              <a:t>?  </a:t>
            </a:r>
          </a:p>
          <a:p>
            <a:r>
              <a:rPr lang="en-US" sz="2400" dirty="0" smtClean="0">
                <a:latin typeface="NikoshBAN"/>
              </a:rPr>
              <a:t>৫. </a:t>
            </a:r>
            <a:r>
              <a:rPr lang="en-US" sz="2400" dirty="0" err="1" smtClean="0">
                <a:latin typeface="NikoshBAN"/>
              </a:rPr>
              <a:t>মুক্তির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কয়টি</a:t>
            </a:r>
            <a:r>
              <a:rPr lang="en-US" sz="2400" dirty="0" smtClean="0">
                <a:latin typeface="NikoshBAN"/>
              </a:rPr>
              <a:t>?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759420"/>
            <a:ext cx="2362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উত্তরঃ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১.কুমিল্লা </a:t>
            </a:r>
          </a:p>
          <a:p>
            <a:r>
              <a:rPr lang="en-US" sz="2400" dirty="0" smtClean="0">
                <a:latin typeface="NikoshBAN"/>
              </a:rPr>
              <a:t>২. </a:t>
            </a:r>
            <a:r>
              <a:rPr lang="en-US" sz="2400" dirty="0" err="1" smtClean="0">
                <a:latin typeface="NikoshBAN"/>
              </a:rPr>
              <a:t>সুখ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সভ্যতা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৩. </a:t>
            </a:r>
            <a:r>
              <a:rPr lang="en-US" sz="2400" dirty="0" err="1" smtClean="0">
                <a:latin typeface="NikoshBAN"/>
              </a:rPr>
              <a:t>ওপরের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তলা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৪. </a:t>
            </a:r>
            <a:r>
              <a:rPr lang="en-US" sz="2400" dirty="0" err="1" smtClean="0">
                <a:latin typeface="NikoshBAN"/>
              </a:rPr>
              <a:t>শিক্ষা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৫. </a:t>
            </a:r>
            <a:r>
              <a:rPr lang="en-US" sz="2400" dirty="0" err="1" smtClean="0">
                <a:latin typeface="NikoshBAN"/>
              </a:rPr>
              <a:t>দুটি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91791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95600" y="13813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 </a:t>
            </a:r>
            <a:endParaRPr lang="en-US" sz="1200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591" y="91912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শিক্ষার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623391" y="1841273"/>
            <a:ext cx="457200" cy="526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83754" y="263623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মূল্যবোধ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সৃষ্টি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8604" y="56410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শিক্ষা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মইস্বরূপ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0624" y="410668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জীবন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উপভোগ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673915" y="3443037"/>
            <a:ext cx="563217" cy="652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623391" y="4711399"/>
            <a:ext cx="715617" cy="561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" y="5410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মানব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উন্নয়নে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ওপর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থেকে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টানা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86811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শিক্ষার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313004" y="1336389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9504" y="194598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/>
              </a:rPr>
              <a:t>প্রয়োজনের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/>
              </a:rPr>
              <a:t>অপ্রয়োজনীয়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1904" y="288513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শিক্ষার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শ্রেষ্ঠ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293954" y="3609787"/>
            <a:ext cx="571500" cy="609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22404" y="437123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অপ্রয়োজনের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দিক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313004" y="5057900"/>
            <a:ext cx="533400" cy="430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31" grpId="0"/>
      <p:bldP spid="32" grpId="0" animBg="1"/>
      <p:bldP spid="33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" y="657359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পায়ের কাঁটার দিকে বারবার নজর দিতে হলে </a:t>
            </a:r>
          </a:p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হাঁটার আনন্দ উপভোগ করা যায়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eetea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25" y="440620"/>
            <a:ext cx="3424491" cy="2150180"/>
          </a:xfrm>
          <a:prstGeom prst="rect">
            <a:avLst/>
          </a:prstGeom>
        </p:spPr>
      </p:pic>
      <p:pic>
        <p:nvPicPr>
          <p:cNvPr id="4" name="Picture 3" descr="1205px-Bird_in_c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827" y="2878046"/>
            <a:ext cx="3424490" cy="2910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5908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একদিকে অন্নবস্ত্রের চিন্তার বেড়ি উন্মোচন, অপরদিকে মনুষ্যত্বের আহ্বান,উভয়ই প্রয়োজনীয়।</a:t>
            </a:r>
          </a:p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নইলে বেড়িমুক্ত হয়েও ...অনুভব করবে না,অথবা মনুষ্যত্বের আহ্বান সত্ত্বেও ওপরে যাওয়ার স্বাধীনতার অভাব বোধ করবে, পিঞ্জিরাবদ্ধ পাখির মতো উড়বার আকাঙ্ক্ষায় পাখা ঝাপ্টাবে,কিন্তু উড়তে পারবে না।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9559" y="-2146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NikoshBAN"/>
              </a:rPr>
              <a:t>শিখনফল-২ </a:t>
            </a:r>
            <a:endParaRPr lang="en-US" sz="12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56651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কাজ-২(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জোড়ায়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50" y="2209800"/>
            <a:ext cx="85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আলোচ্য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প্রবন্ধের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আলোকে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পাঁচটি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গুরুত্ব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লেখ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4955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527" y="84676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লোভে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পাপ,পাপে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মৃত্যু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। 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307" y="187818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লেফাফাদুরস্তি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আর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শিক্ষা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এক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কথা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/>
              </a:rPr>
              <a:t>নয়</a:t>
            </a:r>
            <a:r>
              <a:rPr lang="en-US" sz="2400" dirty="0" smtClean="0">
                <a:solidFill>
                  <a:srgbClr val="0070C0"/>
                </a:solidFill>
                <a:latin typeface="NikoshBAN"/>
              </a:rPr>
              <a:t>। </a:t>
            </a:r>
            <a:endParaRPr lang="en-US" sz="24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07" y="281668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যেখানে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মূল্যবোধের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মূল্য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পাওয়া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না,সেখানে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নেই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07" y="375517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/>
              </a:rPr>
              <a:t>শিক্ষাদীক্ষার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মারফতে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মনুষ্যত্বের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পেলেও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অন্নবস্ত্রের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দুশ্চিন্তায়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মনুষ্যেত্বের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সাধনা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ব্যর্থ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হওয়া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অসম্ভব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নয়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2366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3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কাজ-৩(</a:t>
            </a:r>
            <a:r>
              <a:rPr lang="en-US" sz="2400" b="1" dirty="0" err="1" smtClean="0">
                <a:latin typeface="NikoshBAN"/>
              </a:rPr>
              <a:t>দলগত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কাজ</a:t>
            </a:r>
            <a:r>
              <a:rPr lang="en-US" sz="2400" b="1" dirty="0" smtClean="0">
                <a:latin typeface="NikoshBAN"/>
              </a:rPr>
              <a:t>)</a:t>
            </a:r>
            <a:endParaRPr lang="en-US" sz="24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1336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নৈতিক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মূল্যোবোধের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অভাবে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অবক্ষয়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দেখা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দিতে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পারে,তা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বুলেট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পয়েন্টে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লেখ</a:t>
            </a:r>
            <a:r>
              <a:rPr lang="en-US" sz="3200" dirty="0" smtClean="0">
                <a:latin typeface="NikoshBAN"/>
              </a:rPr>
              <a:t>। 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48100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300" y="1584048"/>
            <a:ext cx="2667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শিকল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9300" y="3330595"/>
            <a:ext cx="2667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অন্ধকার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300" y="5149778"/>
            <a:ext cx="2667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খাঁচায়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বন্দি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4677370"/>
            <a:ext cx="4934173" cy="1190030"/>
            <a:chOff x="0" y="4677370"/>
            <a:chExt cx="4934173" cy="1190030"/>
          </a:xfrm>
        </p:grpSpPr>
        <p:sp>
          <p:nvSpPr>
            <p:cNvPr id="10" name="TextBox 9"/>
            <p:cNvSpPr txBox="1"/>
            <p:nvPr/>
          </p:nvSpPr>
          <p:spPr>
            <a:xfrm>
              <a:off x="0" y="4972615"/>
              <a:ext cx="1752600" cy="40011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পিঞ্জিরাবদ্ধ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65" y="4677370"/>
              <a:ext cx="2172908" cy="11900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0" y="3041833"/>
            <a:ext cx="4934173" cy="1223753"/>
            <a:chOff x="0" y="3041833"/>
            <a:chExt cx="4934173" cy="1223753"/>
          </a:xfrm>
        </p:grpSpPr>
        <p:sp>
          <p:nvSpPr>
            <p:cNvPr id="4" name="TextBox 3"/>
            <p:cNvSpPr txBox="1"/>
            <p:nvPr/>
          </p:nvSpPr>
          <p:spPr>
            <a:xfrm>
              <a:off x="0" y="3238262"/>
              <a:ext cx="1752600" cy="4616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তিমির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65" y="3041833"/>
              <a:ext cx="2172908" cy="122375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8245" y="1117630"/>
            <a:ext cx="5056521" cy="1302170"/>
            <a:chOff x="18245" y="1117630"/>
            <a:chExt cx="5056521" cy="1302170"/>
          </a:xfrm>
        </p:grpSpPr>
        <p:sp>
          <p:nvSpPr>
            <p:cNvPr id="3" name="TextBox 2"/>
            <p:cNvSpPr txBox="1"/>
            <p:nvPr/>
          </p:nvSpPr>
          <p:spPr>
            <a:xfrm>
              <a:off x="18245" y="1537882"/>
              <a:ext cx="1752600" cy="4616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নিগড়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65" y="1117630"/>
              <a:ext cx="2313501" cy="13021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-806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6096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 শ্রেষ্ঠ দিক কোনটি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শিক্ষাকে দোতলা ঘরের কোনটির সাথে তুলনা করা হয়েছে?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অন্নবস্ত্রের চিন্তার চেয়েও কোনটি বড়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ভারি জিনিসকে </a:t>
            </a:r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নিচের  থেকে ঠেলা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বলতে কী বোঝায়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 আসল কাজ কী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মুক্তির উপায় কয়টি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প্রাবন্ধিক কয় ধরনের স্বাধীনতার কোথা বলেছেন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ভারি জিনিসকে </a:t>
            </a:r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ওপর থেকে টানা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বলতে কী বোঝায় ? 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মোতাহের হোসেন চৌধুরীর জন্ম কোন জেলায় ?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তাঁর অনুবাদ গ্রন্থ দুটির নাম কী ?  </a:t>
            </a:r>
          </a:p>
          <a:p>
            <a:pPr marL="342900" indent="-342900">
              <a:buAutoNum type="arabicPeriod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95800"/>
            <a:ext cx="8915400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4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অপ্রয়োজনের দিক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 মই/সিঁড়ি 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মুক্তি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৪. সুশৃঙ্খল সমাজ ব্যবস্থা  ৫. মূল্যবোধ সৃষ্টি 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৬. দুটি 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তিন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৮. শিক্ষা  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 কুমিল্লা 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সুখ ও সভ্যতা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26670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পারি,তা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"/>
            <a:ext cx="9144000" cy="6416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5146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70C0"/>
                </a:solidFill>
                <a:latin typeface="NikoshBAN"/>
              </a:rPr>
              <a:t>শুভেচ্ছা</a:t>
            </a:r>
            <a:r>
              <a:rPr lang="en-US" sz="13800" b="1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sz="138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2"/>
            <a:ext cx="9144000" cy="6553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59080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115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115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090818"/>
              </p:ext>
            </p:extLst>
          </p:nvPr>
        </p:nvGraphicFramePr>
        <p:xfrm>
          <a:off x="-26670" y="1073"/>
          <a:ext cx="9170670" cy="685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g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685800"/>
            <a:ext cx="2209800" cy="2784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85900" y="3657600"/>
            <a:ext cx="6096000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মিহির রঞ্জন বড়ুয়া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নম্বরঃ ০১৮৭৫১১৯৭৬৫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  <a:hlinkClick r:id="rId8"/>
              </a:rPr>
              <a:t>ই-মেইলঃ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8"/>
              </a:rPr>
              <a:t>mrbarua</a:t>
            </a:r>
            <a:r>
              <a:rPr lang="en-US" sz="2400" dirty="0" smtClean="0">
                <a:latin typeface="+mj-lt"/>
                <a:cs typeface="NikoshBAN" pitchFamily="2" charset="0"/>
                <a:hlinkClick r:id="rId8"/>
              </a:rPr>
              <a:t>80@gmail.com</a:t>
            </a:r>
            <a:r>
              <a:rPr lang="en-US" sz="2400" dirty="0" smtClean="0">
                <a:latin typeface="+mj-lt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3476625" cy="4314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800600"/>
            <a:ext cx="4572000" cy="16312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শ্রেণিঃ নবম/দশম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অধ্যায়ঃ গদ্য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তারিখঃ ০৩/০৮/১৯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82473"/>
              </p:ext>
            </p:extLst>
          </p:nvPr>
        </p:nvGraphicFramePr>
        <p:xfrm>
          <a:off x="4381500" y="1143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0" y="1143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364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এসো,একটি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ভিডিও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ক্লিপ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দেখি</a:t>
            </a:r>
            <a:r>
              <a:rPr lang="en-US" sz="2000" dirty="0" smtClean="0">
                <a:latin typeface="NikoshBAN"/>
              </a:rPr>
              <a:t>- </a:t>
            </a:r>
            <a:endParaRPr lang="en-US" sz="2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52555"/>
            <a:ext cx="3505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এতে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ফুটে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উঠেছে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2057400"/>
            <a:ext cx="1295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দুর্নীতি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81500" y="2052555"/>
            <a:ext cx="1752600" cy="533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দুর্নীতিবাজ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মধ্যে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মনুষ্যত্ববোধ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জাগাতে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দরকার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7900" y="4953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মূল্যবোধ</a:t>
            </a:r>
            <a:r>
              <a:rPr lang="en-US" sz="3200" dirty="0">
                <a:latin typeface="NikoshBAN"/>
              </a:rPr>
              <a:t>/</a:t>
            </a:r>
            <a:r>
              <a:rPr lang="en-US" sz="3200" dirty="0" err="1" smtClean="0">
                <a:latin typeface="NikoshBAN"/>
              </a:rPr>
              <a:t>সুশিক্ষা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14800" y="3694714"/>
            <a:ext cx="533400" cy="909065"/>
          </a:xfrm>
          <a:prstGeom prst="downArrow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শিক্ষা ও মনুষ্যত্ব 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54003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মোতাহের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হোসেন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চৌধুরী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জীবসত্তা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মানবসত্তা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মনুষ্যত্ব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শিক্ষার 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বর্ণনা করতে পারবে।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মূল্যবোধের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1423949"/>
              </p:ext>
            </p:extLst>
          </p:nvPr>
        </p:nvGraphicFramePr>
        <p:xfrm>
          <a:off x="609600" y="76200"/>
          <a:ext cx="8153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howdhuryMotaherHossai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2362200"/>
            <a:ext cx="16764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-storey-buil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4295775" cy="2413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205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মানবসত্তা বা মনুষ্যত্ব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562600" y="205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486400" y="35052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জীবসত্তা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276600" y="3581400"/>
            <a:ext cx="3048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525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-1328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শিখনফল-১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501</TotalTime>
  <Words>486</Words>
  <Application>Microsoft Office PowerPoint</Application>
  <PresentationFormat>On-screen Show (4:3)</PresentationFormat>
  <Paragraphs>116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NikoshBAN</vt:lpstr>
      <vt:lpstr>Wingdings</vt:lpstr>
      <vt:lpstr>Retrospect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53</cp:revision>
  <dcterms:created xsi:type="dcterms:W3CDTF">2006-08-16T00:00:00Z</dcterms:created>
  <dcterms:modified xsi:type="dcterms:W3CDTF">2019-12-16T14:40:20Z</dcterms:modified>
</cp:coreProperties>
</file>