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76" r:id="rId3"/>
    <p:sldId id="295" r:id="rId4"/>
    <p:sldId id="277" r:id="rId5"/>
    <p:sldId id="278" r:id="rId6"/>
    <p:sldId id="284" r:id="rId7"/>
    <p:sldId id="294" r:id="rId8"/>
    <p:sldId id="260" r:id="rId9"/>
    <p:sldId id="296" r:id="rId10"/>
    <p:sldId id="288" r:id="rId11"/>
    <p:sldId id="299" r:id="rId12"/>
    <p:sldId id="297" r:id="rId13"/>
    <p:sldId id="285" r:id="rId14"/>
    <p:sldId id="298" r:id="rId15"/>
    <p:sldId id="287" r:id="rId16"/>
    <p:sldId id="293" r:id="rId17"/>
    <p:sldId id="289" r:id="rId18"/>
    <p:sldId id="280" r:id="rId19"/>
    <p:sldId id="281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স্তরবিন্যাস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দাস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প্রথা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এস্টেট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প্রথা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t"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মর্যাদা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শ্রেণি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B1A47-B5B5-41DE-AA67-9E0DE1E898FE}" type="pres">
      <dgm:prSet presAssocID="{C99FFCE4-9633-48CC-A86F-9D5E379379A2}" presName="centerShape" presStyleLbl="node0" presStyleIdx="0" presStyleCnt="1" custScaleX="136282" custScaleY="95707" custLinFactNeighborX="-492" custLinFactNeighborY="4224"/>
      <dgm:spPr/>
    </dgm:pt>
    <dgm:pt modelId="{A717FC6D-8F8A-4FD4-B286-92AE521FE8CD}" type="pres">
      <dgm:prSet presAssocID="{F1F1F9D3-1984-4371-A37E-3CCF5C5600C9}" presName="parTrans" presStyleLbl="sibTrans2D1" presStyleIdx="0" presStyleCnt="4"/>
      <dgm:spPr/>
    </dgm:pt>
    <dgm:pt modelId="{30A05BE8-F127-482C-ACF3-1731F4C756AA}" type="pres">
      <dgm:prSet presAssocID="{F1F1F9D3-1984-4371-A37E-3CCF5C5600C9}" presName="connectorText" presStyleLbl="sibTrans2D1" presStyleIdx="0" presStyleCnt="4"/>
      <dgm:spPr/>
    </dgm:pt>
    <dgm:pt modelId="{28AC5FF6-6B31-4DA9-8F28-309FAB25D7CD}" type="pres">
      <dgm:prSet presAssocID="{FA5B1863-826B-4B8A-ABAA-FF3FED32977E}" presName="node" presStyleLbl="node1" presStyleIdx="0" presStyleCnt="4" custScaleX="149350" custScaleY="122931" custRadScaleRad="94213" custRadScaleInc="-9756">
        <dgm:presLayoutVars>
          <dgm:bulletEnabled val="1"/>
        </dgm:presLayoutVars>
      </dgm:prSet>
      <dgm:spPr/>
    </dgm:pt>
    <dgm:pt modelId="{D4C5EC4B-0FAD-4795-86FE-FDE8425A2A3A}" type="pres">
      <dgm:prSet presAssocID="{2C21384C-13A0-4DF7-A4ED-C404E3E8AA27}" presName="parTrans" presStyleLbl="sibTrans2D1" presStyleIdx="1" presStyleCnt="4"/>
      <dgm:spPr/>
    </dgm:pt>
    <dgm:pt modelId="{9645A771-E201-49BD-8622-A2271EB5A046}" type="pres">
      <dgm:prSet presAssocID="{2C21384C-13A0-4DF7-A4ED-C404E3E8AA27}" presName="connectorText" presStyleLbl="sibTrans2D1" presStyleIdx="1" presStyleCnt="4"/>
      <dgm:spPr/>
    </dgm:pt>
    <dgm:pt modelId="{FAA6997D-4A61-4021-A721-590B703042B2}" type="pres">
      <dgm:prSet presAssocID="{4F6624CC-CC27-44FB-8126-494AB15D0B47}" presName="node" presStyleLbl="node1" presStyleIdx="1" presStyleCnt="4" custScaleX="165288" custScaleY="124468" custRadScaleRad="158113" custRadScaleInc="6049">
        <dgm:presLayoutVars>
          <dgm:bulletEnabled val="1"/>
        </dgm:presLayoutVars>
      </dgm:prSet>
      <dgm:spPr/>
    </dgm:pt>
    <dgm:pt modelId="{4B377B57-D5D0-4112-8FE5-67552653E906}" type="pres">
      <dgm:prSet presAssocID="{3202ADC5-1767-4E91-B589-B105CF8E61C5}" presName="parTrans" presStyleLbl="sibTrans2D1" presStyleIdx="2" presStyleCnt="4"/>
      <dgm:spPr/>
    </dgm:pt>
    <dgm:pt modelId="{67257E34-9668-46DB-B3A6-981DEEC7F4D2}" type="pres">
      <dgm:prSet presAssocID="{3202ADC5-1767-4E91-B589-B105CF8E61C5}" presName="connectorText" presStyleLbl="sibTrans2D1" presStyleIdx="2" presStyleCnt="4"/>
      <dgm:spPr/>
    </dgm:pt>
    <dgm:pt modelId="{23C4594E-A214-4390-9523-940324D54772}" type="pres">
      <dgm:prSet presAssocID="{BACB2B3F-202A-4EF8-AD14-26AB058D8556}" presName="node" presStyleLbl="node1" presStyleIdx="2" presStyleCnt="4" custScaleX="133618" custScaleY="93390" custRadScaleRad="97247" custRadScaleInc="-1550">
        <dgm:presLayoutVars>
          <dgm:bulletEnabled val="1"/>
        </dgm:presLayoutVars>
      </dgm:prSet>
      <dgm:spPr/>
    </dgm:pt>
    <dgm:pt modelId="{6F59DB56-6F69-459F-88EF-4117F4EBA0BB}" type="pres">
      <dgm:prSet presAssocID="{F36F5497-DE7B-4F44-B409-87BBA591F2B0}" presName="parTrans" presStyleLbl="sibTrans2D1" presStyleIdx="3" presStyleCnt="4"/>
      <dgm:spPr/>
    </dgm:pt>
    <dgm:pt modelId="{421289E7-ECDF-49BE-959B-4BE520DDADF8}" type="pres">
      <dgm:prSet presAssocID="{F36F5497-DE7B-4F44-B409-87BBA591F2B0}" presName="connectorText" presStyleLbl="sibTrans2D1" presStyleIdx="3" presStyleCnt="4"/>
      <dgm:spPr/>
    </dgm:pt>
    <dgm:pt modelId="{46E55336-B040-4E26-B5A8-EF5A82C24F55}" type="pres">
      <dgm:prSet presAssocID="{472B9AFC-9333-4018-82E4-88FF924C14A4}" presName="node" presStyleLbl="node1" presStyleIdx="3" presStyleCnt="4" custScaleX="181062" custScaleY="133996" custRadScaleRad="165192" custRadScaleInc="-5789">
        <dgm:presLayoutVars>
          <dgm:bulletEnabled val="1"/>
        </dgm:presLayoutVars>
      </dgm:prSet>
      <dgm:spPr/>
    </dgm:pt>
  </dgm:ptLst>
  <dgm:cxnLst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অন্তরগোষ্ঠী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সাধারণ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নাম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বংশধারাগত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সদস্য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পদ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 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ctr"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সুনির্দিষ্ট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নিয়মনীতি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BC908C3B-FE13-4888-88F8-34520868F977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সাধারণ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ঐতিহ্যগত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পেশা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478111AC-BB33-49B8-8195-0FE147C59325}" type="parTrans" cxnId="{1686339C-93CE-47A9-9362-FFB750034950}">
      <dgm:prSet/>
      <dgm:spPr/>
      <dgm:t>
        <a:bodyPr/>
        <a:lstStyle/>
        <a:p>
          <a:endParaRPr lang="en-US"/>
        </a:p>
      </dgm:t>
    </dgm:pt>
    <dgm:pt modelId="{BA1519E1-0DFA-4DE7-AD68-BE1A7A8F1587}" type="sibTrans" cxnId="{1686339C-93CE-47A9-9362-FFB750034950}">
      <dgm:prSet/>
      <dgm:spPr/>
      <dgm:t>
        <a:bodyPr/>
        <a:lstStyle/>
        <a:p>
          <a:endParaRPr lang="en-US"/>
        </a:p>
      </dgm:t>
    </dgm:pt>
    <dgm:pt modelId="{E55D9B55-619F-42EC-868A-DC92BC993084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একক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সমজাতীয়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সম্প্রদায়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C70CFD7B-F163-4FBD-A48C-45DA2C33DFB3}" type="parTrans" cxnId="{490F21DE-5EFB-4C17-8235-07753A69439D}">
      <dgm:prSet/>
      <dgm:spPr/>
      <dgm:t>
        <a:bodyPr/>
        <a:lstStyle/>
        <a:p>
          <a:endParaRPr lang="en-US"/>
        </a:p>
      </dgm:t>
    </dgm:pt>
    <dgm:pt modelId="{D2F6CAF3-4A7F-47F0-85EA-28831AB12A5E}" type="sibTrans" cxnId="{490F21DE-5EFB-4C17-8235-07753A69439D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B1A47-B5B5-41DE-AA67-9E0DE1E898FE}" type="pres">
      <dgm:prSet presAssocID="{C99FFCE4-9633-48CC-A86F-9D5E379379A2}" presName="centerShape" presStyleLbl="node0" presStyleIdx="0" presStyleCnt="1" custScaleX="136282" custScaleY="95707" custLinFactNeighborX="-492" custLinFactNeighborY="-1737"/>
      <dgm:spPr/>
    </dgm:pt>
    <dgm:pt modelId="{A717FC6D-8F8A-4FD4-B286-92AE521FE8CD}" type="pres">
      <dgm:prSet presAssocID="{F1F1F9D3-1984-4371-A37E-3CCF5C5600C9}" presName="parTrans" presStyleLbl="sibTrans2D1" presStyleIdx="0" presStyleCnt="6"/>
      <dgm:spPr/>
    </dgm:pt>
    <dgm:pt modelId="{30A05BE8-F127-482C-ACF3-1731F4C756AA}" type="pres">
      <dgm:prSet presAssocID="{F1F1F9D3-1984-4371-A37E-3CCF5C5600C9}" presName="connectorText" presStyleLbl="sibTrans2D1" presStyleIdx="0" presStyleCnt="6"/>
      <dgm:spPr/>
    </dgm:pt>
    <dgm:pt modelId="{28AC5FF6-6B31-4DA9-8F28-309FAB25D7CD}" type="pres">
      <dgm:prSet presAssocID="{FA5B1863-826B-4B8A-ABAA-FF3FED32977E}" presName="node" presStyleLbl="node1" presStyleIdx="0" presStyleCnt="6" custScaleX="158352" custScaleY="109265" custRadScaleRad="92138" custRadScaleInc="37105">
        <dgm:presLayoutVars>
          <dgm:bulletEnabled val="1"/>
        </dgm:presLayoutVars>
      </dgm:prSet>
      <dgm:spPr/>
    </dgm:pt>
    <dgm:pt modelId="{D4C5EC4B-0FAD-4795-86FE-FDE8425A2A3A}" type="pres">
      <dgm:prSet presAssocID="{2C21384C-13A0-4DF7-A4ED-C404E3E8AA27}" presName="parTrans" presStyleLbl="sibTrans2D1" presStyleIdx="1" presStyleCnt="6"/>
      <dgm:spPr/>
    </dgm:pt>
    <dgm:pt modelId="{9645A771-E201-49BD-8622-A2271EB5A046}" type="pres">
      <dgm:prSet presAssocID="{2C21384C-13A0-4DF7-A4ED-C404E3E8AA27}" presName="connectorText" presStyleLbl="sibTrans2D1" presStyleIdx="1" presStyleCnt="6"/>
      <dgm:spPr/>
    </dgm:pt>
    <dgm:pt modelId="{FAA6997D-4A61-4021-A721-590B703042B2}" type="pres">
      <dgm:prSet presAssocID="{4F6624CC-CC27-44FB-8126-494AB15D0B47}" presName="node" presStyleLbl="node1" presStyleIdx="1" presStyleCnt="6" custScaleX="181723" custScaleY="111087" custRadScaleRad="136396" custRadScaleInc="52363">
        <dgm:presLayoutVars>
          <dgm:bulletEnabled val="1"/>
        </dgm:presLayoutVars>
      </dgm:prSet>
      <dgm:spPr/>
    </dgm:pt>
    <dgm:pt modelId="{4B377B57-D5D0-4112-8FE5-67552653E906}" type="pres">
      <dgm:prSet presAssocID="{3202ADC5-1767-4E91-B589-B105CF8E61C5}" presName="parTrans" presStyleLbl="sibTrans2D1" presStyleIdx="2" presStyleCnt="6"/>
      <dgm:spPr/>
    </dgm:pt>
    <dgm:pt modelId="{67257E34-9668-46DB-B3A6-981DEEC7F4D2}" type="pres">
      <dgm:prSet presAssocID="{3202ADC5-1767-4E91-B589-B105CF8E61C5}" presName="connectorText" presStyleLbl="sibTrans2D1" presStyleIdx="2" presStyleCnt="6"/>
      <dgm:spPr/>
    </dgm:pt>
    <dgm:pt modelId="{23C4594E-A214-4390-9523-940324D54772}" type="pres">
      <dgm:prSet presAssocID="{BACB2B3F-202A-4EF8-AD14-26AB058D8556}" presName="node" presStyleLbl="node1" presStyleIdx="2" presStyleCnt="6" custScaleX="176886" custScaleY="136674" custRadScaleRad="120939" custRadScaleInc="984">
        <dgm:presLayoutVars>
          <dgm:bulletEnabled val="1"/>
        </dgm:presLayoutVars>
      </dgm:prSet>
      <dgm:spPr/>
    </dgm:pt>
    <dgm:pt modelId="{6F59DB56-6F69-459F-88EF-4117F4EBA0BB}" type="pres">
      <dgm:prSet presAssocID="{F36F5497-DE7B-4F44-B409-87BBA591F2B0}" presName="parTrans" presStyleLbl="sibTrans2D1" presStyleIdx="3" presStyleCnt="6"/>
      <dgm:spPr/>
    </dgm:pt>
    <dgm:pt modelId="{421289E7-ECDF-49BE-959B-4BE520DDADF8}" type="pres">
      <dgm:prSet presAssocID="{F36F5497-DE7B-4F44-B409-87BBA591F2B0}" presName="connectorText" presStyleLbl="sibTrans2D1" presStyleIdx="3" presStyleCnt="6"/>
      <dgm:spPr/>
    </dgm:pt>
    <dgm:pt modelId="{46E55336-B040-4E26-B5A8-EF5A82C24F55}" type="pres">
      <dgm:prSet presAssocID="{472B9AFC-9333-4018-82E4-88FF924C14A4}" presName="node" presStyleLbl="node1" presStyleIdx="3" presStyleCnt="6" custScaleX="181783" custScaleY="117981" custRadScaleRad="105482" custRadScaleInc="104181">
        <dgm:presLayoutVars>
          <dgm:bulletEnabled val="1"/>
        </dgm:presLayoutVars>
      </dgm:prSet>
      <dgm:spPr/>
    </dgm:pt>
    <dgm:pt modelId="{BD26031B-F1AB-431A-A0B6-CD23BC44194E}" type="pres">
      <dgm:prSet presAssocID="{478111AC-BB33-49B8-8195-0FE147C59325}" presName="parTrans" presStyleLbl="sibTrans2D1" presStyleIdx="4" presStyleCnt="6"/>
      <dgm:spPr/>
    </dgm:pt>
    <dgm:pt modelId="{88CAD5C4-0C36-422D-B465-C526CF384172}" type="pres">
      <dgm:prSet presAssocID="{478111AC-BB33-49B8-8195-0FE147C59325}" presName="connectorText" presStyleLbl="sibTrans2D1" presStyleIdx="4" presStyleCnt="6"/>
      <dgm:spPr/>
    </dgm:pt>
    <dgm:pt modelId="{3CBADE0C-42CB-4C88-9B51-91EE5B421743}" type="pres">
      <dgm:prSet presAssocID="{BC908C3B-FE13-4888-88F8-34520868F977}" presName="node" presStyleLbl="node1" presStyleIdx="4" presStyleCnt="6" custScaleX="168659" custScaleY="120244" custRadScaleRad="141826" custRadScaleInc="73784">
        <dgm:presLayoutVars>
          <dgm:bulletEnabled val="1"/>
        </dgm:presLayoutVars>
      </dgm:prSet>
      <dgm:spPr/>
    </dgm:pt>
    <dgm:pt modelId="{973ACD2F-8F57-4213-B57B-C2747648754C}" type="pres">
      <dgm:prSet presAssocID="{C70CFD7B-F163-4FBD-A48C-45DA2C33DFB3}" presName="parTrans" presStyleLbl="sibTrans2D1" presStyleIdx="5" presStyleCnt="6"/>
      <dgm:spPr/>
    </dgm:pt>
    <dgm:pt modelId="{5A5410E6-BBCD-4006-B029-A81A8C634909}" type="pres">
      <dgm:prSet presAssocID="{C70CFD7B-F163-4FBD-A48C-45DA2C33DFB3}" presName="connectorText" presStyleLbl="sibTrans2D1" presStyleIdx="5" presStyleCnt="6"/>
      <dgm:spPr/>
    </dgm:pt>
    <dgm:pt modelId="{78D00E55-5E14-4E82-BF10-B9A569F229A8}" type="pres">
      <dgm:prSet presAssocID="{E55D9B55-619F-42EC-868A-DC92BC993084}" presName="node" presStyleLbl="node1" presStyleIdx="5" presStyleCnt="6" custScaleX="163865" custRadScaleRad="128317" custRadScaleInc="15449">
        <dgm:presLayoutVars>
          <dgm:bulletEnabled val="1"/>
        </dgm:presLayoutVars>
      </dgm:prSet>
      <dgm:spPr/>
    </dgm:pt>
  </dgm:ptLst>
  <dgm:cxnLst>
    <dgm:cxn modelId="{A23BE416-499C-4EB9-8617-CBCB47073C97}" type="presOf" srcId="{C70CFD7B-F163-4FBD-A48C-45DA2C33DFB3}" destId="{973ACD2F-8F57-4213-B57B-C2747648754C}" srcOrd="0" destOrd="0" presId="urn:microsoft.com/office/officeart/2005/8/layout/radial5"/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6C128468-ACE6-4609-ACBF-E6BF3A5F0603}" type="presOf" srcId="{478111AC-BB33-49B8-8195-0FE147C59325}" destId="{BD26031B-F1AB-431A-A0B6-CD23BC44194E}" srcOrd="0" destOrd="0" presId="urn:microsoft.com/office/officeart/2005/8/layout/radial5"/>
    <dgm:cxn modelId="{376DDD4E-7281-48AA-803F-41B926AE9639}" type="presOf" srcId="{C70CFD7B-F163-4FBD-A48C-45DA2C33DFB3}" destId="{5A5410E6-BBCD-4006-B029-A81A8C634909}" srcOrd="1" destOrd="0" presId="urn:microsoft.com/office/officeart/2005/8/layout/radial5"/>
    <dgm:cxn modelId="{17B80A56-A610-4160-8656-1B2E07C95E9A}" type="presOf" srcId="{478111AC-BB33-49B8-8195-0FE147C59325}" destId="{88CAD5C4-0C36-422D-B465-C526CF384172}" srcOrd="1" destOrd="0" presId="urn:microsoft.com/office/officeart/2005/8/layout/radial5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1686339C-93CE-47A9-9362-FFB750034950}" srcId="{C99FFCE4-9633-48CC-A86F-9D5E379379A2}" destId="{BC908C3B-FE13-4888-88F8-34520868F977}" srcOrd="4" destOrd="0" parTransId="{478111AC-BB33-49B8-8195-0FE147C59325}" sibTransId="{BA1519E1-0DFA-4DE7-AD68-BE1A7A8F1587}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490F21DE-5EFB-4C17-8235-07753A69439D}" srcId="{C99FFCE4-9633-48CC-A86F-9D5E379379A2}" destId="{E55D9B55-619F-42EC-868A-DC92BC993084}" srcOrd="5" destOrd="0" parTransId="{C70CFD7B-F163-4FBD-A48C-45DA2C33DFB3}" sibTransId="{D2F6CAF3-4A7F-47F0-85EA-28831AB12A5E}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35CD0BF7-0113-4571-A908-5DBA545776B2}" type="presOf" srcId="{E55D9B55-619F-42EC-868A-DC92BC993084}" destId="{78D00E55-5E14-4E82-BF10-B9A569F229A8}" srcOrd="0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DD3C1CFE-7B43-4E43-B409-B6B530B0BD37}" type="presOf" srcId="{BC908C3B-FE13-4888-88F8-34520868F977}" destId="{3CBADE0C-42CB-4C88-9B51-91EE5B421743}" srcOrd="0" destOrd="0" presId="urn:microsoft.com/office/officeart/2005/8/layout/radial5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  <dgm:cxn modelId="{6BF2B4C7-EBF8-4687-B651-313689CA903F}" type="presParOf" srcId="{00CC4982-588F-4D87-9CFD-9192E45086A9}" destId="{BD26031B-F1AB-431A-A0B6-CD23BC44194E}" srcOrd="9" destOrd="0" presId="urn:microsoft.com/office/officeart/2005/8/layout/radial5"/>
    <dgm:cxn modelId="{BB967304-F45D-4BFF-844A-DDA5D4A35129}" type="presParOf" srcId="{BD26031B-F1AB-431A-A0B6-CD23BC44194E}" destId="{88CAD5C4-0C36-422D-B465-C526CF384172}" srcOrd="0" destOrd="0" presId="urn:microsoft.com/office/officeart/2005/8/layout/radial5"/>
    <dgm:cxn modelId="{9E02F5DD-8688-45F2-905D-E22D81544D33}" type="presParOf" srcId="{00CC4982-588F-4D87-9CFD-9192E45086A9}" destId="{3CBADE0C-42CB-4C88-9B51-91EE5B421743}" srcOrd="10" destOrd="0" presId="urn:microsoft.com/office/officeart/2005/8/layout/radial5"/>
    <dgm:cxn modelId="{9629FC9C-2553-4593-88D4-FE874C99D20B}" type="presParOf" srcId="{00CC4982-588F-4D87-9CFD-9192E45086A9}" destId="{973ACD2F-8F57-4213-B57B-C2747648754C}" srcOrd="11" destOrd="0" presId="urn:microsoft.com/office/officeart/2005/8/layout/radial5"/>
    <dgm:cxn modelId="{9CE68F3D-2EF4-455C-89C3-F9E1B83B0465}" type="presParOf" srcId="{973ACD2F-8F57-4213-B57B-C2747648754C}" destId="{5A5410E6-BBCD-4006-B029-A81A8C634909}" srcOrd="0" destOrd="0" presId="urn:microsoft.com/office/officeart/2005/8/layout/radial5"/>
    <dgm:cxn modelId="{98C6A409-CD54-456E-BC53-3E6BF0A6A42D}" type="presParOf" srcId="{00CC4982-588F-4D87-9CFD-9192E45086A9}" destId="{78D00E55-5E14-4E82-BF10-B9A569F229A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ব্রাহ্মণ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ক্ষত্রিয়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বৈশ্য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ctr"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শূদ্র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B1A47-B5B5-41DE-AA67-9E0DE1E898FE}" type="pres">
      <dgm:prSet presAssocID="{C99FFCE4-9633-48CC-A86F-9D5E379379A2}" presName="centerShape" presStyleLbl="node0" presStyleIdx="0" presStyleCnt="1" custScaleX="136282" custScaleY="95707" custLinFactNeighborX="-492" custLinFactNeighborY="-1737"/>
      <dgm:spPr/>
    </dgm:pt>
    <dgm:pt modelId="{A717FC6D-8F8A-4FD4-B286-92AE521FE8CD}" type="pres">
      <dgm:prSet presAssocID="{F1F1F9D3-1984-4371-A37E-3CCF5C5600C9}" presName="parTrans" presStyleLbl="sibTrans2D1" presStyleIdx="0" presStyleCnt="4"/>
      <dgm:spPr/>
    </dgm:pt>
    <dgm:pt modelId="{30A05BE8-F127-482C-ACF3-1731F4C756AA}" type="pres">
      <dgm:prSet presAssocID="{F1F1F9D3-1984-4371-A37E-3CCF5C5600C9}" presName="connectorText" presStyleLbl="sibTrans2D1" presStyleIdx="0" presStyleCnt="4"/>
      <dgm:spPr/>
    </dgm:pt>
    <dgm:pt modelId="{28AC5FF6-6B31-4DA9-8F28-309FAB25D7CD}" type="pres">
      <dgm:prSet presAssocID="{FA5B1863-826B-4B8A-ABAA-FF3FED32977E}" presName="node" presStyleLbl="node1" presStyleIdx="0" presStyleCnt="4" custScaleX="107516" custScaleY="109265" custRadScaleRad="94213" custRadScaleInc="-9756">
        <dgm:presLayoutVars>
          <dgm:bulletEnabled val="1"/>
        </dgm:presLayoutVars>
      </dgm:prSet>
      <dgm:spPr/>
    </dgm:pt>
    <dgm:pt modelId="{D4C5EC4B-0FAD-4795-86FE-FDE8425A2A3A}" type="pres">
      <dgm:prSet presAssocID="{2C21384C-13A0-4DF7-A4ED-C404E3E8AA27}" presName="parTrans" presStyleLbl="sibTrans2D1" presStyleIdx="1" presStyleCnt="4"/>
      <dgm:spPr/>
    </dgm:pt>
    <dgm:pt modelId="{9645A771-E201-49BD-8622-A2271EB5A046}" type="pres">
      <dgm:prSet presAssocID="{2C21384C-13A0-4DF7-A4ED-C404E3E8AA27}" presName="connectorText" presStyleLbl="sibTrans2D1" presStyleIdx="1" presStyleCnt="4"/>
      <dgm:spPr/>
    </dgm:pt>
    <dgm:pt modelId="{FAA6997D-4A61-4021-A721-590B703042B2}" type="pres">
      <dgm:prSet presAssocID="{4F6624CC-CC27-44FB-8126-494AB15D0B47}" presName="node" presStyleLbl="node1" presStyleIdx="1" presStyleCnt="4" custScaleX="124171" custScaleY="111087" custRadScaleRad="134718" custRadScaleInc="-613">
        <dgm:presLayoutVars>
          <dgm:bulletEnabled val="1"/>
        </dgm:presLayoutVars>
      </dgm:prSet>
      <dgm:spPr/>
    </dgm:pt>
    <dgm:pt modelId="{4B377B57-D5D0-4112-8FE5-67552653E906}" type="pres">
      <dgm:prSet presAssocID="{3202ADC5-1767-4E91-B589-B105CF8E61C5}" presName="parTrans" presStyleLbl="sibTrans2D1" presStyleIdx="2" presStyleCnt="4"/>
      <dgm:spPr/>
    </dgm:pt>
    <dgm:pt modelId="{67257E34-9668-46DB-B3A6-981DEEC7F4D2}" type="pres">
      <dgm:prSet presAssocID="{3202ADC5-1767-4E91-B589-B105CF8E61C5}" presName="connectorText" presStyleLbl="sibTrans2D1" presStyleIdx="2" presStyleCnt="4"/>
      <dgm:spPr/>
    </dgm:pt>
    <dgm:pt modelId="{23C4594E-A214-4390-9523-940324D54772}" type="pres">
      <dgm:prSet presAssocID="{BACB2B3F-202A-4EF8-AD14-26AB058D8556}" presName="node" presStyleLbl="node1" presStyleIdx="2" presStyleCnt="4" custScaleX="121706" custScaleY="93390" custRadScaleRad="86610" custRadScaleInc="3798">
        <dgm:presLayoutVars>
          <dgm:bulletEnabled val="1"/>
        </dgm:presLayoutVars>
      </dgm:prSet>
      <dgm:spPr/>
    </dgm:pt>
    <dgm:pt modelId="{6F59DB56-6F69-459F-88EF-4117F4EBA0BB}" type="pres">
      <dgm:prSet presAssocID="{F36F5497-DE7B-4F44-B409-87BBA591F2B0}" presName="parTrans" presStyleLbl="sibTrans2D1" presStyleIdx="3" presStyleCnt="4"/>
      <dgm:spPr/>
    </dgm:pt>
    <dgm:pt modelId="{421289E7-ECDF-49BE-959B-4BE520DDADF8}" type="pres">
      <dgm:prSet presAssocID="{F36F5497-DE7B-4F44-B409-87BBA591F2B0}" presName="connectorText" presStyleLbl="sibTrans2D1" presStyleIdx="3" presStyleCnt="4"/>
      <dgm:spPr/>
    </dgm:pt>
    <dgm:pt modelId="{46E55336-B040-4E26-B5A8-EF5A82C24F55}" type="pres">
      <dgm:prSet presAssocID="{472B9AFC-9333-4018-82E4-88FF924C14A4}" presName="node" presStyleLbl="node1" presStyleIdx="3" presStyleCnt="4" custScaleX="111553" custScaleY="117981" custRadScaleRad="126137" custRadScaleInc="-2436">
        <dgm:presLayoutVars>
          <dgm:bulletEnabled val="1"/>
        </dgm:presLayoutVars>
      </dgm:prSet>
      <dgm:spPr/>
    </dgm:pt>
  </dgm:ptLst>
  <dgm:cxnLst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451281" y="2587183"/>
          <a:ext cx="2181738" cy="1532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স্তরবিন্যাস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sp:txBody>
      <dsp:txXfrm>
        <a:off x="4770789" y="2811565"/>
        <a:ext cx="1542722" cy="1083409"/>
      </dsp:txXfrm>
    </dsp:sp>
    <dsp:sp modelId="{A717FC6D-8F8A-4FD4-B286-92AE521FE8CD}">
      <dsp:nvSpPr>
        <dsp:cNvPr id="0" name=""/>
        <dsp:cNvSpPr/>
      </dsp:nvSpPr>
      <dsp:spPr>
        <a:xfrm rot="15991146">
          <a:off x="5334213" y="2050401"/>
          <a:ext cx="290481" cy="544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380431" y="2202754"/>
        <a:ext cx="203337" cy="326583"/>
      </dsp:txXfrm>
    </dsp:sp>
    <dsp:sp modelId="{28AC5FF6-6B31-4DA9-8F28-309FAB25D7CD}">
      <dsp:nvSpPr>
        <dsp:cNvPr id="0" name=""/>
        <dsp:cNvSpPr/>
      </dsp:nvSpPr>
      <dsp:spPr>
        <a:xfrm>
          <a:off x="4207064" y="74044"/>
          <a:ext cx="2390943" cy="1968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দাস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প্রথা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sp:txBody>
      <dsp:txXfrm>
        <a:off x="4557209" y="362251"/>
        <a:ext cx="1690653" cy="1391588"/>
      </dsp:txXfrm>
    </dsp:sp>
    <dsp:sp modelId="{D4C5EC4B-0FAD-4795-86FE-FDE8425A2A3A}">
      <dsp:nvSpPr>
        <dsp:cNvPr id="0" name=""/>
        <dsp:cNvSpPr/>
      </dsp:nvSpPr>
      <dsp:spPr>
        <a:xfrm rot="21579686">
          <a:off x="6885701" y="3071379"/>
          <a:ext cx="608847" cy="544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885702" y="3180722"/>
        <a:ext cx="445556" cy="326583"/>
      </dsp:txXfrm>
    </dsp:sp>
    <dsp:sp modelId="{FAA6997D-4A61-4021-A721-590B703042B2}">
      <dsp:nvSpPr>
        <dsp:cNvPr id="0" name=""/>
        <dsp:cNvSpPr/>
      </dsp:nvSpPr>
      <dsp:spPr>
        <a:xfrm>
          <a:off x="7781690" y="2335914"/>
          <a:ext cx="2646095" cy="1992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এস্টেট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প্রথা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sp:txBody>
      <dsp:txXfrm>
        <a:off x="8169202" y="2627725"/>
        <a:ext cx="1871071" cy="1408985"/>
      </dsp:txXfrm>
    </dsp:sp>
    <dsp:sp modelId="{4B377B57-D5D0-4112-8FE5-67552653E906}">
      <dsp:nvSpPr>
        <dsp:cNvPr id="0" name=""/>
        <dsp:cNvSpPr/>
      </dsp:nvSpPr>
      <dsp:spPr>
        <a:xfrm rot="5316085">
          <a:off x="5440031" y="4078485"/>
          <a:ext cx="252938" cy="544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77045" y="4149417"/>
        <a:ext cx="177057" cy="326583"/>
      </dsp:txXfrm>
    </dsp:sp>
    <dsp:sp modelId="{23C4594E-A214-4390-9523-940324D54772}">
      <dsp:nvSpPr>
        <dsp:cNvPr id="0" name=""/>
        <dsp:cNvSpPr/>
      </dsp:nvSpPr>
      <dsp:spPr>
        <a:xfrm>
          <a:off x="4521203" y="4596236"/>
          <a:ext cx="2139090" cy="1495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sp:txBody>
      <dsp:txXfrm>
        <a:off x="4834465" y="4815185"/>
        <a:ext cx="1512566" cy="1057182"/>
      </dsp:txXfrm>
    </dsp:sp>
    <dsp:sp modelId="{6F59DB56-6F69-459F-88EF-4117F4EBA0BB}">
      <dsp:nvSpPr>
        <dsp:cNvPr id="0" name=""/>
        <dsp:cNvSpPr/>
      </dsp:nvSpPr>
      <dsp:spPr>
        <a:xfrm rot="10819696">
          <a:off x="3598386" y="3071707"/>
          <a:ext cx="602745" cy="544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61676" y="3181036"/>
        <a:ext cx="439454" cy="326583"/>
      </dsp:txXfrm>
    </dsp:sp>
    <dsp:sp modelId="{46E55336-B040-4E26-B5A8-EF5A82C24F55}">
      <dsp:nvSpPr>
        <dsp:cNvPr id="0" name=""/>
        <dsp:cNvSpPr/>
      </dsp:nvSpPr>
      <dsp:spPr>
        <a:xfrm>
          <a:off x="415504" y="2259630"/>
          <a:ext cx="2898621" cy="2145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মর্যাদা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শ্রেণি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</a:t>
          </a:r>
        </a:p>
      </dsp:txBody>
      <dsp:txXfrm>
        <a:off x="839997" y="2573779"/>
        <a:ext cx="2049635" cy="1516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384743" y="2077070"/>
          <a:ext cx="2090222" cy="1467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sp:txBody>
      <dsp:txXfrm>
        <a:off x="4690849" y="2292040"/>
        <a:ext cx="1478010" cy="1037964"/>
      </dsp:txXfrm>
    </dsp:sp>
    <dsp:sp modelId="{A717FC6D-8F8A-4FD4-B286-92AE521FE8CD}">
      <dsp:nvSpPr>
        <dsp:cNvPr id="0" name=""/>
        <dsp:cNvSpPr/>
      </dsp:nvSpPr>
      <dsp:spPr>
        <a:xfrm rot="16931140">
          <a:off x="5534584" y="1673124"/>
          <a:ext cx="169379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54628" y="1802254"/>
        <a:ext cx="118565" cy="312884"/>
      </dsp:txXfrm>
    </dsp:sp>
    <dsp:sp modelId="{28AC5FF6-6B31-4DA9-8F28-309FAB25D7CD}">
      <dsp:nvSpPr>
        <dsp:cNvPr id="0" name=""/>
        <dsp:cNvSpPr/>
      </dsp:nvSpPr>
      <dsp:spPr>
        <a:xfrm>
          <a:off x="4618625" y="106283"/>
          <a:ext cx="2428720" cy="167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অন্তরগোষ্ঠী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4974303" y="351705"/>
        <a:ext cx="1717364" cy="1185005"/>
      </dsp:txXfrm>
    </dsp:sp>
    <dsp:sp modelId="{D4C5EC4B-0FAD-4795-86FE-FDE8425A2A3A}">
      <dsp:nvSpPr>
        <dsp:cNvPr id="0" name=""/>
        <dsp:cNvSpPr/>
      </dsp:nvSpPr>
      <dsp:spPr>
        <a:xfrm rot="20833421">
          <a:off x="6543501" y="2263346"/>
          <a:ext cx="303477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544628" y="2377708"/>
        <a:ext cx="212434" cy="312884"/>
      </dsp:txXfrm>
    </dsp:sp>
    <dsp:sp modelId="{FAA6997D-4A61-4021-A721-590B703042B2}">
      <dsp:nvSpPr>
        <dsp:cNvPr id="0" name=""/>
        <dsp:cNvSpPr/>
      </dsp:nvSpPr>
      <dsp:spPr>
        <a:xfrm>
          <a:off x="6895828" y="1310691"/>
          <a:ext cx="2787172" cy="1703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সাধারণ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নাম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7304000" y="1560206"/>
        <a:ext cx="1970828" cy="1204764"/>
      </dsp:txXfrm>
    </dsp:sp>
    <dsp:sp modelId="{4B377B57-D5D0-4112-8FE5-67552653E906}">
      <dsp:nvSpPr>
        <dsp:cNvPr id="0" name=""/>
        <dsp:cNvSpPr/>
      </dsp:nvSpPr>
      <dsp:spPr>
        <a:xfrm rot="1887358">
          <a:off x="6289740" y="3154617"/>
          <a:ext cx="255995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295383" y="3238874"/>
        <a:ext cx="179197" cy="312884"/>
      </dsp:txXfrm>
    </dsp:sp>
    <dsp:sp modelId="{23C4594E-A214-4390-9523-940324D54772}">
      <dsp:nvSpPr>
        <dsp:cNvPr id="0" name=""/>
        <dsp:cNvSpPr/>
      </dsp:nvSpPr>
      <dsp:spPr>
        <a:xfrm>
          <a:off x="6336959" y="3147647"/>
          <a:ext cx="2712985" cy="209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বংশধারাগত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সদস্য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পদ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  </a:t>
          </a:r>
        </a:p>
      </dsp:txBody>
      <dsp:txXfrm>
        <a:off x="6734266" y="3454633"/>
        <a:ext cx="1918371" cy="1482262"/>
      </dsp:txXfrm>
    </dsp:sp>
    <dsp:sp modelId="{6F59DB56-6F69-459F-88EF-4117F4EBA0BB}">
      <dsp:nvSpPr>
        <dsp:cNvPr id="0" name=""/>
        <dsp:cNvSpPr/>
      </dsp:nvSpPr>
      <dsp:spPr>
        <a:xfrm rot="7191080">
          <a:off x="4757483" y="3465020"/>
          <a:ext cx="294818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823717" y="3530960"/>
        <a:ext cx="206373" cy="312884"/>
      </dsp:txXfrm>
    </dsp:sp>
    <dsp:sp modelId="{46E55336-B040-4E26-B5A8-EF5A82C24F55}">
      <dsp:nvSpPr>
        <dsp:cNvPr id="0" name=""/>
        <dsp:cNvSpPr/>
      </dsp:nvSpPr>
      <dsp:spPr>
        <a:xfrm>
          <a:off x="2881668" y="3917318"/>
          <a:ext cx="2788093" cy="180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সুনির্দিষ্ট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নিয়মনীতি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3289975" y="4182318"/>
        <a:ext cx="1971479" cy="1279531"/>
      </dsp:txXfrm>
    </dsp:sp>
    <dsp:sp modelId="{BD26031B-F1AB-431A-A0B6-CD23BC44194E}">
      <dsp:nvSpPr>
        <dsp:cNvPr id="0" name=""/>
        <dsp:cNvSpPr/>
      </dsp:nvSpPr>
      <dsp:spPr>
        <a:xfrm rot="10241146">
          <a:off x="3871316" y="2774293"/>
          <a:ext cx="385461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986192" y="2869230"/>
        <a:ext cx="269823" cy="312884"/>
      </dsp:txXfrm>
    </dsp:sp>
    <dsp:sp modelId="{3CBADE0C-42CB-4C88-9B51-91EE5B421743}">
      <dsp:nvSpPr>
        <dsp:cNvPr id="0" name=""/>
        <dsp:cNvSpPr/>
      </dsp:nvSpPr>
      <dsp:spPr>
        <a:xfrm>
          <a:off x="1140553" y="2380264"/>
          <a:ext cx="2586803" cy="1844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সাধারণ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ঐতিহ্যগত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পেশা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1519382" y="2650347"/>
        <a:ext cx="1829145" cy="1304073"/>
      </dsp:txXfrm>
    </dsp:sp>
    <dsp:sp modelId="{973ACD2F-8F57-4213-B57B-C2747648754C}">
      <dsp:nvSpPr>
        <dsp:cNvPr id="0" name=""/>
        <dsp:cNvSpPr/>
      </dsp:nvSpPr>
      <dsp:spPr>
        <a:xfrm rot="12815127">
          <a:off x="4159351" y="1841061"/>
          <a:ext cx="404896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270681" y="1978953"/>
        <a:ext cx="283427" cy="312884"/>
      </dsp:txXfrm>
    </dsp:sp>
    <dsp:sp modelId="{78D00E55-5E14-4E82-BF10-B9A569F229A8}">
      <dsp:nvSpPr>
        <dsp:cNvPr id="0" name=""/>
        <dsp:cNvSpPr/>
      </dsp:nvSpPr>
      <dsp:spPr>
        <a:xfrm>
          <a:off x="1927080" y="552641"/>
          <a:ext cx="2513276" cy="1533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একক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সমজাতীয়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সম্প্রদায়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295141" y="777253"/>
        <a:ext cx="1777154" cy="1084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386454" y="2171361"/>
          <a:ext cx="2090222" cy="1467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জাতিবর্ণ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sp:txBody>
      <dsp:txXfrm>
        <a:off x="4692560" y="2386331"/>
        <a:ext cx="1478010" cy="1037964"/>
      </dsp:txXfrm>
    </dsp:sp>
    <dsp:sp modelId="{A717FC6D-8F8A-4FD4-B286-92AE521FE8CD}">
      <dsp:nvSpPr>
        <dsp:cNvPr id="0" name=""/>
        <dsp:cNvSpPr/>
      </dsp:nvSpPr>
      <dsp:spPr>
        <a:xfrm rot="15963702">
          <a:off x="5269357" y="1730243"/>
          <a:ext cx="198521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301180" y="1864246"/>
        <a:ext cx="138965" cy="312884"/>
      </dsp:txXfrm>
    </dsp:sp>
    <dsp:sp modelId="{28AC5FF6-6B31-4DA9-8F28-309FAB25D7CD}">
      <dsp:nvSpPr>
        <dsp:cNvPr id="0" name=""/>
        <dsp:cNvSpPr/>
      </dsp:nvSpPr>
      <dsp:spPr>
        <a:xfrm>
          <a:off x="4473311" y="124726"/>
          <a:ext cx="1649024" cy="167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ব্রাহ্মণ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714805" y="370148"/>
        <a:ext cx="1166036" cy="1185005"/>
      </dsp:txXfrm>
    </dsp:sp>
    <dsp:sp modelId="{D4C5EC4B-0FAD-4795-86FE-FDE8425A2A3A}">
      <dsp:nvSpPr>
        <dsp:cNvPr id="0" name=""/>
        <dsp:cNvSpPr/>
      </dsp:nvSpPr>
      <dsp:spPr>
        <a:xfrm rot="71567">
          <a:off x="6678015" y="2675591"/>
          <a:ext cx="486383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78031" y="2778367"/>
        <a:ext cx="340468" cy="312884"/>
      </dsp:txXfrm>
    </dsp:sp>
    <dsp:sp modelId="{FAA6997D-4A61-4021-A721-590B703042B2}">
      <dsp:nvSpPr>
        <dsp:cNvPr id="0" name=""/>
        <dsp:cNvSpPr/>
      </dsp:nvSpPr>
      <dsp:spPr>
        <a:xfrm>
          <a:off x="7393464" y="2114090"/>
          <a:ext cx="1904470" cy="1703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ক্ষত্রিয়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672367" y="2363605"/>
        <a:ext cx="1346664" cy="1204764"/>
      </dsp:txXfrm>
    </dsp:sp>
    <dsp:sp modelId="{4B377B57-D5D0-4112-8FE5-67552653E906}">
      <dsp:nvSpPr>
        <dsp:cNvPr id="0" name=""/>
        <dsp:cNvSpPr/>
      </dsp:nvSpPr>
      <dsp:spPr>
        <a:xfrm rot="5461046">
          <a:off x="5286166" y="3613062"/>
          <a:ext cx="256397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325308" y="3678904"/>
        <a:ext cx="179478" cy="312884"/>
      </dsp:txXfrm>
    </dsp:sp>
    <dsp:sp modelId="{23C4594E-A214-4390-9523-940324D54772}">
      <dsp:nvSpPr>
        <dsp:cNvPr id="0" name=""/>
        <dsp:cNvSpPr/>
      </dsp:nvSpPr>
      <dsp:spPr>
        <a:xfrm>
          <a:off x="4463892" y="4122834"/>
          <a:ext cx="1866663" cy="143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বৈশ্য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  </a:t>
          </a:r>
        </a:p>
      </dsp:txBody>
      <dsp:txXfrm>
        <a:off x="4737258" y="4332599"/>
        <a:ext cx="1319931" cy="1012837"/>
      </dsp:txXfrm>
    </dsp:sp>
    <dsp:sp modelId="{6F59DB56-6F69-459F-88EF-4117F4EBA0BB}">
      <dsp:nvSpPr>
        <dsp:cNvPr id="0" name=""/>
        <dsp:cNvSpPr/>
      </dsp:nvSpPr>
      <dsp:spPr>
        <a:xfrm rot="10638379">
          <a:off x="3796258" y="2711657"/>
          <a:ext cx="419022" cy="52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921896" y="2812998"/>
        <a:ext cx="293315" cy="312884"/>
      </dsp:txXfrm>
    </dsp:sp>
    <dsp:sp modelId="{46E55336-B040-4E26-B5A8-EF5A82C24F55}">
      <dsp:nvSpPr>
        <dsp:cNvPr id="0" name=""/>
        <dsp:cNvSpPr/>
      </dsp:nvSpPr>
      <dsp:spPr>
        <a:xfrm>
          <a:off x="1888959" y="2126972"/>
          <a:ext cx="1710941" cy="180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শূদ্র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139521" y="2391972"/>
        <a:ext cx="1209817" cy="127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97B78-89D1-4D8B-BC51-C70EBC678DA7}"/>
              </a:ext>
            </a:extLst>
          </p:cNvPr>
          <p:cNvSpPr txBox="1"/>
          <p:nvPr/>
        </p:nvSpPr>
        <p:spPr>
          <a:xfrm>
            <a:off x="3796517" y="1444906"/>
            <a:ext cx="5588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3BDE4-BC0D-43AE-B968-F8C490037D27}"/>
              </a:ext>
            </a:extLst>
          </p:cNvPr>
          <p:cNvSpPr txBox="1"/>
          <p:nvPr/>
        </p:nvSpPr>
        <p:spPr>
          <a:xfrm>
            <a:off x="5036233" y="3635927"/>
            <a:ext cx="412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0A199-F99A-416A-BBC7-A5DF7FE9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6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A1578-D5F9-4658-998B-38241CEB26BF}"/>
              </a:ext>
            </a:extLst>
          </p:cNvPr>
          <p:cNvSpPr txBox="1"/>
          <p:nvPr/>
        </p:nvSpPr>
        <p:spPr>
          <a:xfrm>
            <a:off x="3796517" y="1195754"/>
            <a:ext cx="41218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884" y="5303682"/>
            <a:ext cx="10479063" cy="1242716"/>
          </a:xfrm>
        </p:spPr>
        <p:txBody>
          <a:bodyPr>
            <a:norm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স্তরবিন্যাসে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সরোকিন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83" y="2022195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54314"/>
              </p:ext>
            </p:extLst>
          </p:nvPr>
        </p:nvGraphicFramePr>
        <p:xfrm>
          <a:off x="322336" y="126611"/>
          <a:ext cx="11002157" cy="583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CBBCC3-D308-4A84-88A0-C4D5F9D1450F}"/>
              </a:ext>
            </a:extLst>
          </p:cNvPr>
          <p:cNvSpPr txBox="1"/>
          <p:nvPr/>
        </p:nvSpPr>
        <p:spPr>
          <a:xfrm>
            <a:off x="3404381" y="5978770"/>
            <a:ext cx="56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ৈশিষ্ট্য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19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2571"/>
              </p:ext>
            </p:extLst>
          </p:nvPr>
        </p:nvGraphicFramePr>
        <p:xfrm>
          <a:off x="322336" y="126611"/>
          <a:ext cx="11002157" cy="583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CBBCC3-D308-4A84-88A0-C4D5F9D1450F}"/>
              </a:ext>
            </a:extLst>
          </p:cNvPr>
          <p:cNvSpPr txBox="1"/>
          <p:nvPr/>
        </p:nvSpPr>
        <p:spPr>
          <a:xfrm>
            <a:off x="3404381" y="5978770"/>
            <a:ext cx="56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্রকারভেদ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2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016" y="272442"/>
            <a:ext cx="1495270" cy="611706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ব্রাহ্মণ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351693" y="4219526"/>
            <a:ext cx="10564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ব্রাহ্মণরা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যাজক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ব্রহ্মার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মস্ত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বোচ্চ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ধিকার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্য-কলাপ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থ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পুরোহিত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C42705-F44F-46B8-929D-DB812A762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9" y="955822"/>
            <a:ext cx="6654018" cy="3263704"/>
          </a:xfr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557" y="185368"/>
            <a:ext cx="1495270" cy="611706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ক্ষত্রিয়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48640" y="4219526"/>
            <a:ext cx="1039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যোদ্ধা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ব্রহ্মার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দ্ভূত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্রহে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শিকদার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ঢালি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ধিভুক্ত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ক্ষত্রিয়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গোত্রভুক্ত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00AC6A-F791-460C-A989-7079554DC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121886"/>
            <a:ext cx="3249637" cy="24669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1FD2AF-498B-4F3E-AEFF-9B90ABC1E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49" y="1059117"/>
            <a:ext cx="3107202" cy="2529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3B282-F964-469E-B0D2-B738744A2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99" y="1121886"/>
            <a:ext cx="324963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801" y="143018"/>
            <a:ext cx="2132449" cy="554896"/>
          </a:xfrm>
        </p:spPr>
        <p:txBody>
          <a:bodyPr anchor="t">
            <a:no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বৈশ্য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01930" y="4406658"/>
            <a:ext cx="10330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যাবতীয়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ব্যবসায়িক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কুণ্ডু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ঘোষ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মল্লিক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পাল,কর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নন্দি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রাহা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ভদ্র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উপাধির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বৈশ্য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গোত্রভুক্ত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4FADB-7E79-449E-BDC2-E05C9701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6" y="1195755"/>
            <a:ext cx="4775664" cy="29260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150DC-5754-452A-984D-202ED1104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195755"/>
            <a:ext cx="41499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54" y="190927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শূদ্র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785811" y="3429000"/>
            <a:ext cx="9858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নিন্মশ্রেনির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শূদ্ররা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ব্রহ্মার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উপরিউক্ত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সন্তুষ্টি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যাবতীয়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কাজকর্ম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শূদ্ররাই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সূত্রধর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কবিরাজ,সাহা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সরদার,মজুমদার,কামার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মাঝি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শুদ্র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শ্রেনির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7ACDD6-DBD9-4173-AE0D-95AD83337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" y="1073168"/>
            <a:ext cx="2717043" cy="205508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5EFC0-5515-4885-BDD4-C0F16E47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7" y="1068988"/>
            <a:ext cx="2977261" cy="2055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FB928A-2C17-4FF1-A9BB-3FF6A8025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6" y="1068988"/>
            <a:ext cx="2977259" cy="20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3" y="341150"/>
            <a:ext cx="9858375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52" y="4986498"/>
            <a:ext cx="9858374" cy="85350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ভারতীয়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E081-E6C6-489B-99E5-C8176C54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2" y="1857434"/>
            <a:ext cx="4286250" cy="24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5546467"/>
            <a:ext cx="11261188" cy="35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কতটুকু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?” –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মতামত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1146629"/>
            <a:ext cx="8354707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53" y="136996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969" y="2832931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9549" y="2832931"/>
            <a:ext cx="5257531" cy="23299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১, ২, ও ৩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07" y="1099835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69220"/>
            <a:ext cx="9858375" cy="1325563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23A0-48A0-4D7A-B66D-048DE2C3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7" y="1696498"/>
            <a:ext cx="2246656" cy="4079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F9247-DED2-41AF-818D-04ADEAF4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4" y="1696499"/>
            <a:ext cx="2562225" cy="407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BEEF9-2043-4697-9AFB-0B9B83542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90" y="1702190"/>
            <a:ext cx="2853239" cy="3981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30B4D-5722-4E7B-8BA5-A4018C7E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702191"/>
            <a:ext cx="2216761" cy="40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318" y="160616"/>
            <a:ext cx="8354707" cy="120083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361451"/>
            <a:ext cx="10269416" cy="132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           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স্তরবিন্যাস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E943D-4F05-4BCB-BE8D-98B70C3D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2724131"/>
            <a:ext cx="11096171" cy="34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3" y="3039534"/>
            <a:ext cx="9394604" cy="420690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স্তরবিন্যাস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স্তরবিন্যাসের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জাতিবর্ণ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2BBB6-8577-400B-A44C-003FE831E54F}"/>
              </a:ext>
            </a:extLst>
          </p:cNvPr>
          <p:cNvSpPr txBox="1"/>
          <p:nvPr/>
        </p:nvSpPr>
        <p:spPr>
          <a:xfrm>
            <a:off x="3096064" y="112085"/>
            <a:ext cx="396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স্তরবিন্যাস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34B0-25C6-431F-8711-DC38AA6D3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099904"/>
            <a:ext cx="1084458" cy="113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79C0AB-E6EB-4300-A748-D36E3AFF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47" y="5169616"/>
            <a:ext cx="1084458" cy="116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F8E9F-AF24-4231-A133-6EC6F767F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2523382"/>
            <a:ext cx="1113181" cy="1051536"/>
          </a:xfrm>
          <a:prstGeom prst="rect">
            <a:avLst/>
          </a:prstGeom>
        </p:spPr>
      </p:pic>
      <p:pic>
        <p:nvPicPr>
          <p:cNvPr id="16" name="Picture 4" descr="সমাজবিজ্ঞানী ম্যাকাইভার এর ছবির ফলাফল">
            <a:extLst>
              <a:ext uri="{FF2B5EF4-FFF2-40B4-BE49-F238E27FC236}">
                <a16:creationId xmlns:a16="http://schemas.microsoft.com/office/drawing/2014/main" id="{FE614859-B07E-4852-971D-27D536A4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47" y="3561890"/>
            <a:ext cx="1084458" cy="12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981E77-C07B-4C75-B9BB-60BBDE4140BE}"/>
              </a:ext>
            </a:extLst>
          </p:cNvPr>
          <p:cNvSpPr txBox="1"/>
          <p:nvPr/>
        </p:nvSpPr>
        <p:spPr>
          <a:xfrm>
            <a:off x="406718" y="2147665"/>
            <a:ext cx="21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িন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A33FF-450B-4DF9-BE29-AC8C38D9EC0D}"/>
              </a:ext>
            </a:extLst>
          </p:cNvPr>
          <p:cNvSpPr txBox="1"/>
          <p:nvPr/>
        </p:nvSpPr>
        <p:spPr>
          <a:xfrm>
            <a:off x="9792946" y="6371423"/>
            <a:ext cx="251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ডেভিস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7229E-95FA-48E6-B73B-435E1273A0F1}"/>
              </a:ext>
            </a:extLst>
          </p:cNvPr>
          <p:cNvSpPr txBox="1"/>
          <p:nvPr/>
        </p:nvSpPr>
        <p:spPr>
          <a:xfrm>
            <a:off x="406718" y="3574918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মার্ক্স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18E36-3E98-4B9B-A901-9BF5B75A15CC}"/>
              </a:ext>
            </a:extLst>
          </p:cNvPr>
          <p:cNvSpPr txBox="1"/>
          <p:nvPr/>
        </p:nvSpPr>
        <p:spPr>
          <a:xfrm>
            <a:off x="9967546" y="4748440"/>
            <a:ext cx="215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7872EE-7CCC-4D9B-91F1-05F83124B05D}"/>
              </a:ext>
            </a:extLst>
          </p:cNvPr>
          <p:cNvSpPr txBox="1"/>
          <p:nvPr/>
        </p:nvSpPr>
        <p:spPr>
          <a:xfrm>
            <a:off x="1584613" y="1090899"/>
            <a:ext cx="927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রোকিন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মষ্টির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চাপিয়ে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উঁচু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560457-D0C6-4D20-B0D9-8CD5C65F1DF7}"/>
              </a:ext>
            </a:extLst>
          </p:cNvPr>
          <p:cNvSpPr txBox="1"/>
          <p:nvPr/>
        </p:nvSpPr>
        <p:spPr>
          <a:xfrm>
            <a:off x="1584614" y="2568353"/>
            <a:ext cx="965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্যাক্স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্থনীতির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ভেদাভেদ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054008-3B7B-4F8D-8475-41683681B2C5}"/>
              </a:ext>
            </a:extLst>
          </p:cNvPr>
          <p:cNvSpPr txBox="1"/>
          <p:nvPr/>
        </p:nvSpPr>
        <p:spPr>
          <a:xfrm>
            <a:off x="377995" y="3929504"/>
            <a:ext cx="9401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ম্যাকাইভার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র্যাদা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ুযায়ী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োঝায়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পুরোহিততান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3C53AA-4E32-4650-98C1-D92005968D41}"/>
              </a:ext>
            </a:extLst>
          </p:cNvPr>
          <p:cNvSpPr txBox="1"/>
          <p:nvPr/>
        </p:nvSpPr>
        <p:spPr>
          <a:xfrm>
            <a:off x="377995" y="5599338"/>
            <a:ext cx="925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কিংসলে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ডেভিস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ভেদাভেদ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স্তরবিন্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35634"/>
              </p:ext>
            </p:extLst>
          </p:nvPr>
        </p:nvGraphicFramePr>
        <p:xfrm>
          <a:off x="322336" y="126610"/>
          <a:ext cx="11002157" cy="609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BC1E4F-0576-4277-BC36-000F6C3E22F9}"/>
              </a:ext>
            </a:extLst>
          </p:cNvPr>
          <p:cNvSpPr txBox="1"/>
          <p:nvPr/>
        </p:nvSpPr>
        <p:spPr>
          <a:xfrm>
            <a:off x="3587263" y="6217921"/>
            <a:ext cx="497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3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4743266" y="136267"/>
            <a:ext cx="260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দাসপ্রথা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9228E5-8351-4900-9153-E2DA17D7A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" y="747973"/>
            <a:ext cx="2676525" cy="275726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7E09CD-03AC-446E-A4B8-AB80BC70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71" y="820409"/>
            <a:ext cx="2857500" cy="2475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69D087-8E2D-4F20-9704-94A7719F11A1}"/>
              </a:ext>
            </a:extLst>
          </p:cNvPr>
          <p:cNvSpPr txBox="1"/>
          <p:nvPr/>
        </p:nvSpPr>
        <p:spPr>
          <a:xfrm>
            <a:off x="3397348" y="1017360"/>
            <a:ext cx="4635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নুসারে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8F9F7-8803-4D66-8C3E-78A1FEBEA7DD}"/>
              </a:ext>
            </a:extLst>
          </p:cNvPr>
          <p:cNvSpPr txBox="1"/>
          <p:nvPr/>
        </p:nvSpPr>
        <p:spPr>
          <a:xfrm>
            <a:off x="224608" y="3475690"/>
            <a:ext cx="1102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সামান্যতম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প্রানির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াধার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5D826-7851-4C5C-9516-9927440A90A7}"/>
              </a:ext>
            </a:extLst>
          </p:cNvPr>
          <p:cNvSpPr txBox="1"/>
          <p:nvPr/>
        </p:nvSpPr>
        <p:spPr>
          <a:xfrm>
            <a:off x="224608" y="4663983"/>
            <a:ext cx="1122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্রত্যেক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দাসদের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অবশ্যম্ভাবী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”। </a:t>
            </a: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5A2AE-373A-4C2E-9CFC-798F2538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302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7E1F56-CB85-4F63-9433-32944AE3EC22}"/>
              </a:ext>
            </a:extLst>
          </p:cNvPr>
          <p:cNvSpPr/>
          <p:nvPr/>
        </p:nvSpPr>
        <p:spPr>
          <a:xfrm>
            <a:off x="485460" y="1385505"/>
            <a:ext cx="792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ূমিকেন্দ্রিক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িন্যাস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9DFBB-577C-40E4-AB6E-306CB2A94065}"/>
              </a:ext>
            </a:extLst>
          </p:cNvPr>
          <p:cNvSpPr/>
          <p:nvPr/>
        </p:nvSpPr>
        <p:spPr>
          <a:xfrm>
            <a:off x="511814" y="2006644"/>
            <a:ext cx="837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খ. ভ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মির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মালিকানা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দায়িক্তও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526B4-22B4-4D90-9760-7E3C8D6C7528}"/>
              </a:ext>
            </a:extLst>
          </p:cNvPr>
          <p:cNvSpPr/>
          <p:nvPr/>
        </p:nvSpPr>
        <p:spPr>
          <a:xfrm>
            <a:off x="511814" y="2607265"/>
            <a:ext cx="947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 ভ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মির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মালিকানা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ওতপ্রোতভাবে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A3D62-1099-4352-9136-78D31D460CC7}"/>
              </a:ext>
            </a:extLst>
          </p:cNvPr>
          <p:cNvSpPr/>
          <p:nvPr/>
        </p:nvSpPr>
        <p:spPr>
          <a:xfrm>
            <a:off x="574331" y="3228073"/>
            <a:ext cx="831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ঘ. ভ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মর্যাদা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2FD6B-039B-4B6E-BCBA-7CB0F426BDC6}"/>
              </a:ext>
            </a:extLst>
          </p:cNvPr>
          <p:cNvSpPr/>
          <p:nvPr/>
        </p:nvSpPr>
        <p:spPr>
          <a:xfrm>
            <a:off x="485460" y="3808052"/>
            <a:ext cx="6548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ঙ.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ভূমিদাস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ূলত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ধা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5B558-6153-4245-AEE3-E14646692FEE}"/>
              </a:ext>
            </a:extLst>
          </p:cNvPr>
          <p:cNvSpPr/>
          <p:nvPr/>
        </p:nvSpPr>
        <p:spPr>
          <a:xfrm>
            <a:off x="544544" y="4428860"/>
            <a:ext cx="8645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অস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30BB7-767A-436B-9171-CAB3DC065014}"/>
              </a:ext>
            </a:extLst>
          </p:cNvPr>
          <p:cNvSpPr/>
          <p:nvPr/>
        </p:nvSpPr>
        <p:spPr>
          <a:xfrm>
            <a:off x="825880" y="5149329"/>
            <a:ext cx="9307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ুমিমালিক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অভিজাত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ii.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যাজক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iii.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ভূমিদাস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D18E9-86B4-419D-8875-44A43444A2E1}"/>
              </a:ext>
            </a:extLst>
          </p:cNvPr>
          <p:cNvSpPr txBox="1"/>
          <p:nvPr/>
        </p:nvSpPr>
        <p:spPr>
          <a:xfrm>
            <a:off x="4135902" y="140458"/>
            <a:ext cx="36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এস্টেট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12688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1118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ব্রাহ্মণ </vt:lpstr>
      <vt:lpstr>ক্ষত্রিয়  </vt:lpstr>
      <vt:lpstr>       বৈশ্য </vt:lpstr>
      <vt:lpstr>         শূদ্র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56</cp:revision>
  <dcterms:created xsi:type="dcterms:W3CDTF">2019-12-14T12:04:09Z</dcterms:created>
  <dcterms:modified xsi:type="dcterms:W3CDTF">2019-12-16T12:21:26Z</dcterms:modified>
</cp:coreProperties>
</file>