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4DD0-AB88-43FA-AD03-D61726F989E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00-ACE9-4B4A-B2AD-29D24C5FEF5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03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4DD0-AB88-43FA-AD03-D61726F989E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00-ACE9-4B4A-B2AD-29D24C5F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3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4DD0-AB88-43FA-AD03-D61726F989E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00-ACE9-4B4A-B2AD-29D24C5F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3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4DD0-AB88-43FA-AD03-D61726F989E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00-ACE9-4B4A-B2AD-29D24C5F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0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4DD0-AB88-43FA-AD03-D61726F989E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00-ACE9-4B4A-B2AD-29D24C5FEF5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412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4DD0-AB88-43FA-AD03-D61726F989E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00-ACE9-4B4A-B2AD-29D24C5F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0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4DD0-AB88-43FA-AD03-D61726F989E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00-ACE9-4B4A-B2AD-29D24C5F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2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4DD0-AB88-43FA-AD03-D61726F989E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00-ACE9-4B4A-B2AD-29D24C5F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4DD0-AB88-43FA-AD03-D61726F989E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00-ACE9-4B4A-B2AD-29D24C5F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4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0994DD0-AB88-43FA-AD03-D61726F989E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199500-ACE9-4B4A-B2AD-29D24C5F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4DD0-AB88-43FA-AD03-D61726F989E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00-ACE9-4B4A-B2AD-29D24C5F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0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0994DD0-AB88-43FA-AD03-D61726F989E0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B199500-ACE9-4B4A-B2AD-29D24C5FEF5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98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3999" cy="6297769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11" y="1524183"/>
            <a:ext cx="7147775" cy="4215317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Box 11"/>
          <p:cNvSpPr txBox="1"/>
          <p:nvPr/>
        </p:nvSpPr>
        <p:spPr>
          <a:xfrm>
            <a:off x="1777283" y="438926"/>
            <a:ext cx="5847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আজকের পাঠে সবাইকে শুভেচ্ছা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216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3999" cy="6297769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63649" y="347729"/>
            <a:ext cx="449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ছবির দিকে লক্ষ করি 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1" y="1122069"/>
            <a:ext cx="7778840" cy="41196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2253803" y="5369709"/>
            <a:ext cx="4610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বাংলাদেশের জাতীয় যাদুঘর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13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3999" cy="6297769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49261" y="503319"/>
            <a:ext cx="2820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দলগত কাজ 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102" y="1367013"/>
            <a:ext cx="5338291" cy="31122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71977" y="4849889"/>
            <a:ext cx="70061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বাংলাদেশের জাতীয় জাদুঘরের সংরক্ষিত প্রত্ননিদর্শনগুলোর তালিকা তৈরি কর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5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3999" cy="6297769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Ribbon 3"/>
          <p:cNvSpPr/>
          <p:nvPr/>
        </p:nvSpPr>
        <p:spPr>
          <a:xfrm>
            <a:off x="1055209" y="481285"/>
            <a:ext cx="6827520" cy="795395"/>
          </a:xfrm>
          <a:prstGeom prst="ribbo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B113152D-A8F8-4CDF-8565-6583283E86C9}"/>
              </a:ext>
            </a:extLst>
          </p:cNvPr>
          <p:cNvSpPr txBox="1"/>
          <p:nvPr/>
        </p:nvSpPr>
        <p:spPr>
          <a:xfrm>
            <a:off x="304644" y="1666898"/>
            <a:ext cx="86870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ঔপনিবিশিক যুগ ছিল কোনটি ?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(ক)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১৭৫৭-১৮৫৭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খ)১৭৮১-১৮৫৭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১৭৫৭-১৯৪৭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১৮৫৭-১৯৫৭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2"/>
          <p:cNvSpPr txBox="1"/>
          <p:nvPr/>
        </p:nvSpPr>
        <p:spPr>
          <a:xfrm>
            <a:off x="192110" y="2793593"/>
            <a:ext cx="825643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সোনারগাঁও এর পানাম নগরটি ছিল - 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সুলতানি আমলে বাংলার কেন্দ্রস্থল  (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ইউরোপীয় স্থাপত্য রীতিতে তৈরি ইমারতের সারিবদ্ধ রুপ  (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চওড়াপথের ধারে নিরাপত্তার জন্য রক্ষিত পরিখাসমৃদ্ধ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lc="http://schemas.openxmlformats.org/drawingml/2006/lockedCanvas" xmlns:a16="http://schemas.microsoft.com/office/drawing/2014/main" xmlns="" id="{44E0C1E1-EF20-4852-B9D2-ABD893817C7E}"/>
              </a:ext>
            </a:extLst>
          </p:cNvPr>
          <p:cNvSpPr txBox="1"/>
          <p:nvPr/>
        </p:nvSpPr>
        <p:spPr>
          <a:xfrm>
            <a:off x="152322" y="4551231"/>
            <a:ext cx="88393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৪.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সঠিক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(খ)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(ঘ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i,ii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iii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661D1516-A77A-49C8-ADBD-8FE01BF01F3C}"/>
              </a:ext>
            </a:extLst>
          </p:cNvPr>
          <p:cNvSpPr/>
          <p:nvPr/>
        </p:nvSpPr>
        <p:spPr>
          <a:xfrm>
            <a:off x="4248954" y="2363784"/>
            <a:ext cx="439756" cy="4144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661D1516-A77A-49C8-ADBD-8FE01BF01F3C}"/>
              </a:ext>
            </a:extLst>
          </p:cNvPr>
          <p:cNvSpPr/>
          <p:nvPr/>
        </p:nvSpPr>
        <p:spPr>
          <a:xfrm>
            <a:off x="4312274" y="5336061"/>
            <a:ext cx="465094" cy="4668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7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3999" cy="6297769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31843" y="331270"/>
            <a:ext cx="2588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বাড়ীর কাজ 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427" y="1107581"/>
            <a:ext cx="4569143" cy="35674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13645" y="4912774"/>
            <a:ext cx="70061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প্রত্ননির্দশনের আলোকে ঔপনিবেশিক যুগে সোনারগাঁ এর গুরুত্ব লিখে আনবে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29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3999" cy="6297769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10625" y="670745"/>
            <a:ext cx="2511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/>
              <a:t>ধন্যবাদ 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1552466"/>
            <a:ext cx="7379595" cy="429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28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3999" cy="6297769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1"/>
          <p:cNvSpPr txBox="1"/>
          <p:nvPr/>
        </p:nvSpPr>
        <p:spPr>
          <a:xfrm>
            <a:off x="3990" y="2359435"/>
            <a:ext cx="4292958" cy="3354765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মোছাঃ শিউলী বেগম 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আরজিদেবীপুর শিয়াল কোট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পার্বতীপুর, দিনাজপুর 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000" dirty="0" smtClean="0"/>
              <a:t>Email-sheuli1978.bd@</a:t>
            </a:r>
            <a:endParaRPr lang="en-US" sz="3000" dirty="0"/>
          </a:p>
          <a:p>
            <a:r>
              <a:rPr lang="en-US" sz="3000" dirty="0"/>
              <a:t>gmail.com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lc="http://schemas.openxmlformats.org/drawingml/2006/lockedCanvas" xmlns:a16="http://schemas.microsoft.com/office/drawing/2014/main" xmlns="" id="{43BB9D2A-1A04-401B-8C18-957CE1D37160}"/>
              </a:ext>
            </a:extLst>
          </p:cNvPr>
          <p:cNvSpPr txBox="1"/>
          <p:nvPr/>
        </p:nvSpPr>
        <p:spPr>
          <a:xfrm>
            <a:off x="4419242" y="221954"/>
            <a:ext cx="14792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4849ADAA-0E4B-4356-91AF-5184B82CF5CC}"/>
              </a:ext>
            </a:extLst>
          </p:cNvPr>
          <p:cNvSpPr txBox="1"/>
          <p:nvPr/>
        </p:nvSpPr>
        <p:spPr>
          <a:xfrm>
            <a:off x="4571999" y="2574879"/>
            <a:ext cx="4296949" cy="313932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ও বিশ্বপরিচয়</a:t>
            </a:r>
          </a:p>
          <a:p>
            <a:r>
              <a:rPr lang="bn-BD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bn-BD" sz="33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33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চতুর্থ অধ্যায়</a:t>
            </a:r>
            <a:endParaRPr lang="bn-BD" sz="33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IN" sz="33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bn-BD" sz="33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BD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৪৫ মিনিট</a:t>
            </a:r>
          </a:p>
          <a:p>
            <a:r>
              <a:rPr lang="bn-BD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33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১০-১২-</a:t>
            </a:r>
            <a:r>
              <a:rPr lang="bn-BD" sz="33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২০১৯</a:t>
            </a:r>
            <a:r>
              <a:rPr lang="bn-IN" sz="33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ইং</a:t>
            </a:r>
            <a:endParaRPr lang="en-US" sz="33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25C7F299-0DEA-451B-B2ED-A342DB04EA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972" y="324985"/>
            <a:ext cx="2280635" cy="21374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39" y="240045"/>
            <a:ext cx="2446986" cy="18793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4902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3999" cy="6297769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77283" y="438926"/>
            <a:ext cx="5847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ছবিতে কী দেখতে পাচ্ছ ?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958" y="1335202"/>
            <a:ext cx="6263548" cy="39065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04563" y="5241703"/>
            <a:ext cx="224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ঢাকেশ্বরী</a:t>
            </a:r>
            <a:r>
              <a:rPr lang="en-US" sz="3600" dirty="0" smtClean="0"/>
              <a:t> </a:t>
            </a:r>
            <a:r>
              <a:rPr lang="en-US" sz="3600" dirty="0" err="1" smtClean="0"/>
              <a:t>মন্দির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6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3999" cy="6297769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883" y="1598024"/>
            <a:ext cx="7083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আজকের পাঠ </a:t>
            </a:r>
          </a:p>
          <a:p>
            <a:pPr algn="ctr"/>
            <a:r>
              <a:rPr lang="bn-IN" sz="3600" dirty="0" smtClean="0"/>
              <a:t>ঔপনিবেশিক যুগের প্রত্নতাত্ত্বিক ঐতিহ্য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580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3999" cy="6297769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49261" y="722261"/>
            <a:ext cx="296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শিখন ফল </a:t>
            </a:r>
            <a:endParaRPr lang="en-US" sz="2400" dirty="0"/>
          </a:p>
        </p:txBody>
      </p:sp>
      <p:sp>
        <p:nvSpPr>
          <p:cNvPr id="4" name="TextBox 2"/>
          <p:cNvSpPr txBox="1"/>
          <p:nvPr/>
        </p:nvSpPr>
        <p:spPr>
          <a:xfrm>
            <a:off x="161374" y="2090853"/>
            <a:ext cx="864777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শিক্ষার্থীরা----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ঢাকা শহরের ঔপনিবেশিক যুগে নির্মিত ধর্মীয় স্থাপত্যগুলোর বিবরন দিতে পারবে;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পানাম নগর ও সরদার বাড়ীর বর্ননা করতে পারবে;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জাদুঘরের সংগৃহীত নির্দশনগুলোর সম্পর্কে ব্যাখ্যা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পারবে;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সোনারগাঁওয়ের প্রত্নতাত্ত্বিক নির্দশনগুলোর ব্যাখ্যা করতে পারবে ।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i="1" dirty="0"/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86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3999" cy="6297769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89785" y="451805"/>
            <a:ext cx="5808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ছবিগুলোর দিকে লক্ষ করি 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91" y="1197783"/>
            <a:ext cx="2931982" cy="19511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991" y="3148884"/>
            <a:ext cx="2665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চিনি টিকরি মসজিদ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836" y="1197784"/>
            <a:ext cx="2600325" cy="1951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1835" y="3148883"/>
            <a:ext cx="2600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রমনা কালী মন্দীর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980" y="1209712"/>
            <a:ext cx="2688392" cy="19391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23077" y="3148883"/>
            <a:ext cx="2034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হলিক্রস গির্জা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92" y="3649770"/>
            <a:ext cx="2931982" cy="19118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2720" y="5561650"/>
            <a:ext cx="1970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আহসান মঞ্জিল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913" y="3687631"/>
            <a:ext cx="2848780" cy="186208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48462" y="5507545"/>
            <a:ext cx="233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বাহাদুর শাহ পার্ক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956" y="3701869"/>
            <a:ext cx="2466975" cy="18478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490175" y="5521784"/>
            <a:ext cx="1594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কার্জন হল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6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  <p:bldP spid="6" grpId="0"/>
      <p:bldP spid="8" grpId="0"/>
      <p:bldP spid="11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3999" cy="6297769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2346959" y="377244"/>
            <a:ext cx="4450080" cy="1905000"/>
          </a:xfrm>
          <a:prstGeom prst="cub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Direct Access Storage 4"/>
          <p:cNvSpPr/>
          <p:nvPr/>
        </p:nvSpPr>
        <p:spPr>
          <a:xfrm>
            <a:off x="243839" y="3148884"/>
            <a:ext cx="8656320" cy="2682240"/>
          </a:xfrm>
          <a:prstGeom prst="flowChartMagneticDrum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 শহরের কয়েকটি প্রত্ননিদর্শনের নাম উল্লেখ কর  </a:t>
            </a:r>
            <a:r>
              <a:rPr lang="bn-I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12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3999" cy="6297769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77283" y="267847"/>
            <a:ext cx="5293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ছবি দুটির দিকে লক্ষ করি 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31" y="1068835"/>
            <a:ext cx="4108361" cy="41600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985233" y="5287930"/>
            <a:ext cx="2054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পানাম নগর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608" y="1068835"/>
            <a:ext cx="3825025" cy="41600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776173" y="5228933"/>
            <a:ext cx="2137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সরদার বাড়ি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5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0"/>
            <a:ext cx="9143999" cy="6297769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883" y="1598024"/>
            <a:ext cx="7083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 </a:t>
            </a:r>
            <a:endParaRPr lang="en-US" sz="2400" dirty="0"/>
          </a:p>
        </p:txBody>
      </p:sp>
      <p:sp>
        <p:nvSpPr>
          <p:cNvPr id="5" name="Left-Right Arrow Callout 4"/>
          <p:cNvSpPr/>
          <p:nvPr/>
        </p:nvSpPr>
        <p:spPr>
          <a:xfrm>
            <a:off x="1783080" y="263769"/>
            <a:ext cx="5577840" cy="844062"/>
          </a:xfrm>
          <a:prstGeom prst="leftRightArrow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436" y="1187341"/>
            <a:ext cx="3885127" cy="2776461"/>
          </a:xfrm>
          <a:prstGeom prst="rect">
            <a:avLst/>
          </a:prstGeom>
        </p:spPr>
      </p:pic>
      <p:sp>
        <p:nvSpPr>
          <p:cNvPr id="7" name="Flowchart: Magnetic Disk 6"/>
          <p:cNvSpPr/>
          <p:nvPr/>
        </p:nvSpPr>
        <p:spPr>
          <a:xfrm>
            <a:off x="579548" y="4126921"/>
            <a:ext cx="7650051" cy="1835997"/>
          </a:xfrm>
          <a:prstGeom prst="flowChartMagneticDisk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ঢাকার বাইরে প্রত্ননির্দশন পানাম নগর ও সদারবাড়ি সম্পর্কে আলোচনা করে খাতায় লিখ ।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67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204</TotalTime>
  <Words>291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Calibri Light</vt:lpstr>
      <vt:lpstr>NikoshBAN</vt:lpstr>
      <vt:lpstr>Vrinda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পাঠে সবাইকে শুভেচ্ছা</dc:title>
  <dc:creator>HP</dc:creator>
  <cp:lastModifiedBy>HP</cp:lastModifiedBy>
  <cp:revision>39</cp:revision>
  <dcterms:created xsi:type="dcterms:W3CDTF">2019-12-15T09:08:21Z</dcterms:created>
  <dcterms:modified xsi:type="dcterms:W3CDTF">2019-12-16T01:30:44Z</dcterms:modified>
</cp:coreProperties>
</file>