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4" r:id="rId2"/>
    <p:sldId id="285" r:id="rId3"/>
    <p:sldId id="278" r:id="rId4"/>
    <p:sldId id="286" r:id="rId5"/>
    <p:sldId id="279" r:id="rId6"/>
    <p:sldId id="280" r:id="rId7"/>
    <p:sldId id="281" r:id="rId8"/>
    <p:sldId id="284" r:id="rId9"/>
    <p:sldId id="282" r:id="rId10"/>
    <p:sldId id="283" r:id="rId11"/>
    <p:sldId id="276" r:id="rId12"/>
    <p:sldId id="266" r:id="rId13"/>
    <p:sldId id="268" r:id="rId14"/>
    <p:sldId id="263" r:id="rId15"/>
    <p:sldId id="270" r:id="rId16"/>
    <p:sldId id="272" r:id="rId17"/>
    <p:sldId id="274" r:id="rId18"/>
    <p:sldId id="275" r:id="rId19"/>
    <p:sldId id="277" r:id="rId20"/>
  </p:sldIdLst>
  <p:sldSz cx="9144000" cy="5715000" type="screen16x10"/>
  <p:notesSz cx="6858000" cy="9144000"/>
  <p:defaultTextStyle>
    <a:defPPr>
      <a:defRPr lang="en-US"/>
    </a:defPPr>
    <a:lvl1pPr marL="0" algn="l" defTabSz="9142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7" algn="l" defTabSz="9142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5" algn="l" defTabSz="9142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4" algn="l" defTabSz="9142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2" algn="l" defTabSz="9142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0" algn="l" defTabSz="9142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8" algn="l" defTabSz="9142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7" algn="l" defTabSz="9142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66" y="6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8B3C3-815B-4C16-8365-DB8FB5FDF867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0B592-DCDA-40E9-942B-3F14B8FDC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92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7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5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4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2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0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28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47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5B76C-859D-4364-A21E-1E5EA9EF7A5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4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62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228873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73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5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13" y="1279263"/>
            <a:ext cx="4040187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7" indent="0">
              <a:buNone/>
              <a:defRPr sz="1800" b="1"/>
            </a:lvl3pPr>
            <a:lvl4pPr marL="1371355" indent="0">
              <a:buNone/>
              <a:defRPr sz="1600" b="1"/>
            </a:lvl4pPr>
            <a:lvl5pPr marL="1828474" indent="0">
              <a:buNone/>
              <a:defRPr sz="1600" b="1"/>
            </a:lvl5pPr>
            <a:lvl6pPr marL="2285592" indent="0">
              <a:buNone/>
              <a:defRPr sz="1600" b="1"/>
            </a:lvl6pPr>
            <a:lvl7pPr marL="2742710" indent="0">
              <a:buNone/>
              <a:defRPr sz="1600" b="1"/>
            </a:lvl7pPr>
            <a:lvl8pPr marL="3199828" indent="0">
              <a:buNone/>
              <a:defRPr sz="1600" b="1"/>
            </a:lvl8pPr>
            <a:lvl9pPr marL="36569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13" y="1812397"/>
            <a:ext cx="4040187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7" indent="0">
              <a:buNone/>
              <a:defRPr sz="1800" b="1"/>
            </a:lvl3pPr>
            <a:lvl4pPr marL="1371355" indent="0">
              <a:buNone/>
              <a:defRPr sz="1600" b="1"/>
            </a:lvl4pPr>
            <a:lvl5pPr marL="1828474" indent="0">
              <a:buNone/>
              <a:defRPr sz="1600" b="1"/>
            </a:lvl5pPr>
            <a:lvl6pPr marL="2285592" indent="0">
              <a:buNone/>
              <a:defRPr sz="1600" b="1"/>
            </a:lvl6pPr>
            <a:lvl7pPr marL="2742710" indent="0">
              <a:buNone/>
              <a:defRPr sz="1600" b="1"/>
            </a:lvl7pPr>
            <a:lvl8pPr marL="3199828" indent="0">
              <a:buNone/>
              <a:defRPr sz="1600" b="1"/>
            </a:lvl8pPr>
            <a:lvl9pPr marL="36569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7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6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3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7" indent="0">
              <a:buNone/>
              <a:defRPr sz="1100"/>
            </a:lvl3pPr>
            <a:lvl4pPr marL="1371355" indent="0">
              <a:buNone/>
              <a:defRPr sz="900"/>
            </a:lvl4pPr>
            <a:lvl5pPr marL="1828474" indent="0">
              <a:buNone/>
              <a:defRPr sz="900"/>
            </a:lvl5pPr>
            <a:lvl6pPr marL="2285592" indent="0">
              <a:buNone/>
              <a:defRPr sz="900"/>
            </a:lvl6pPr>
            <a:lvl7pPr marL="2742710" indent="0">
              <a:buNone/>
              <a:defRPr sz="900"/>
            </a:lvl7pPr>
            <a:lvl8pPr marL="3199828" indent="0">
              <a:buNone/>
              <a:defRPr sz="900"/>
            </a:lvl8pPr>
            <a:lvl9pPr marL="36569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7" indent="0">
              <a:buNone/>
              <a:defRPr sz="2400"/>
            </a:lvl3pPr>
            <a:lvl4pPr marL="1371355" indent="0">
              <a:buNone/>
              <a:defRPr sz="2000"/>
            </a:lvl4pPr>
            <a:lvl5pPr marL="1828474" indent="0">
              <a:buNone/>
              <a:defRPr sz="2000"/>
            </a:lvl5pPr>
            <a:lvl6pPr marL="2285592" indent="0">
              <a:buNone/>
              <a:defRPr sz="2000"/>
            </a:lvl6pPr>
            <a:lvl7pPr marL="2742710" indent="0">
              <a:buNone/>
              <a:defRPr sz="2000"/>
            </a:lvl7pPr>
            <a:lvl8pPr marL="3199828" indent="0">
              <a:buNone/>
              <a:defRPr sz="2000"/>
            </a:lvl8pPr>
            <a:lvl9pPr marL="365694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472783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7" indent="0">
              <a:buNone/>
              <a:defRPr sz="1100"/>
            </a:lvl3pPr>
            <a:lvl4pPr marL="1371355" indent="0">
              <a:buNone/>
              <a:defRPr sz="900"/>
            </a:lvl4pPr>
            <a:lvl5pPr marL="1828474" indent="0">
              <a:buNone/>
              <a:defRPr sz="900"/>
            </a:lvl5pPr>
            <a:lvl6pPr marL="2285592" indent="0">
              <a:buNone/>
              <a:defRPr sz="900"/>
            </a:lvl6pPr>
            <a:lvl7pPr marL="2742710" indent="0">
              <a:buNone/>
              <a:defRPr sz="900"/>
            </a:lvl7pPr>
            <a:lvl8pPr marL="3199828" indent="0">
              <a:buNone/>
              <a:defRPr sz="900"/>
            </a:lvl8pPr>
            <a:lvl9pPr marL="36569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2C53-7DF8-45FE-B0CE-4DA5816FC131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2" y="228865"/>
            <a:ext cx="8229600" cy="9525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333500"/>
            <a:ext cx="8229600" cy="3771636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5"/>
            <a:ext cx="2133600" cy="304271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52C53-7DF8-45FE-B0CE-4DA5816FC131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5296965"/>
            <a:ext cx="2895600" cy="304271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5"/>
            <a:ext cx="2133600" cy="304271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F5967-36A4-492A-80D9-7AE61FCE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37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8" indent="-285699" algn="l" defTabSz="91423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5" indent="-228559" algn="l" defTabSz="91423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4" indent="-228559" algn="l" defTabSz="91423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3" indent="-228559" algn="l" defTabSz="91423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1" indent="-228559" algn="l" defTabSz="91423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9" indent="-228559" algn="l" defTabSz="91423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8" indent="-228559" algn="l" defTabSz="91423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06" indent="-228559" algn="l" defTabSz="91423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7" algn="l" defTabSz="9142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5" algn="l" defTabSz="9142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4" algn="l" defTabSz="9142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2" algn="l" defTabSz="9142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0" algn="l" defTabSz="9142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8" algn="l" defTabSz="9142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7" algn="l" defTabSz="9142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V="1">
            <a:off x="1143000" y="3175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 </a:t>
            </a:r>
            <a:r>
              <a:rPr lang="bn-IN" dirty="0" smtClean="0"/>
              <a:t>            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14300"/>
            <a:ext cx="4724400" cy="144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8300"/>
            <a:ext cx="8077200" cy="462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725310"/>
            <a:ext cx="3807480" cy="22816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23900"/>
            <a:ext cx="3581400" cy="22830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3848100"/>
            <a:ext cx="32004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 চাই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93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42900"/>
            <a:ext cx="4114800" cy="304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 descr="6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42900"/>
            <a:ext cx="4114800" cy="30003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3695700"/>
            <a:ext cx="2743200" cy="132343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আ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ম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3695700"/>
            <a:ext cx="2895600" cy="132343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আ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তা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419106"/>
            <a:ext cx="3962400" cy="31547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আ</a:t>
            </a:r>
            <a:endParaRPr 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485900"/>
            <a:ext cx="7391400" cy="28007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8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8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সংযোগ</a:t>
            </a:r>
            <a:endParaRPr lang="en-US" sz="88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পৃষ্ঠা নং-১১</a:t>
            </a:r>
            <a:endParaRPr lang="en-US" sz="8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342905"/>
            <a:ext cx="4114800" cy="7078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শিক্ষকের পাঠ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562100"/>
            <a:ext cx="5715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66700"/>
            <a:ext cx="33528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পাঠ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714500"/>
            <a:ext cx="5874447" cy="3405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66700"/>
            <a:ext cx="3429000" cy="1107996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705100"/>
            <a:ext cx="8001000" cy="144655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 কয়েকটা দলে ভাগ হয়ে 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পাঠ্যাংশে উল্লেখিত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 আলোচনা করবে।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342901"/>
            <a:ext cx="42672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মৌখিক মূল্যায়নঃ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0193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388632"/>
            <a:ext cx="8229600" cy="212365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/>
              </a:rPr>
              <a:t>পাঠে উল্লেখিত স্বরবর্ণ দুইটি দেখিয়ে শিক্ষার্থীদের দলে </a:t>
            </a:r>
            <a:r>
              <a:rPr lang="en-US" sz="3200" b="1" dirty="0" err="1" smtClean="0">
                <a:latin typeface="NikoshBAN"/>
              </a:rPr>
              <a:t>এবং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প্রত্যেক</a:t>
            </a:r>
            <a:r>
              <a:rPr lang="en-US" sz="3200" b="1" dirty="0" smtClean="0">
                <a:latin typeface="NikoshBAN"/>
              </a:rPr>
              <a:t> কে আলাদা ভাবে স্পষ্ট ও শুদ্ধভাবে উচ্চারন </a:t>
            </a:r>
            <a:r>
              <a:rPr lang="en-US" sz="3200" b="1" dirty="0" err="1" smtClean="0">
                <a:latin typeface="NikoshBAN"/>
              </a:rPr>
              <a:t>করতে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বলব</a:t>
            </a:r>
            <a:endParaRPr lang="en-US" sz="3600" b="1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14300"/>
            <a:ext cx="4419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নিরাময়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324100"/>
            <a:ext cx="66294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দুর্বল শিক্ষার্থী চিহ্নিত করে নিরাময়মূলক ব্যবস্থা গ্রহন করব।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9300" y="190500"/>
            <a:ext cx="45720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NikoshBAN"/>
              </a:rPr>
              <a:t>ধন্যবাদ</a:t>
            </a:r>
            <a:endParaRPr lang="en-US" sz="9600" b="1" dirty="0">
              <a:latin typeface="Niko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19300"/>
            <a:ext cx="82296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80493" y="393427"/>
            <a:ext cx="5608749" cy="1790700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l"/>
            <a:r>
              <a:rPr lang="bn-IN" sz="3300" dirty="0">
                <a:latin typeface="NikoshBAN" panose="02000000000000000000" pitchFamily="2" charset="0"/>
                <a:cs typeface="NikoshBAN" panose="02000000000000000000" pitchFamily="2" charset="0"/>
              </a:rPr>
              <a:t>মোঃ তৌহিদুল ইসলাম</a:t>
            </a:r>
            <a:br>
              <a:rPr lang="bn-IN" sz="33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3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br>
              <a:rPr lang="bn-IN" sz="33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300" dirty="0">
                <a:latin typeface="NikoshBAN" panose="02000000000000000000" pitchFamily="2" charset="0"/>
                <a:cs typeface="NikoshBAN" panose="02000000000000000000" pitchFamily="2" charset="0"/>
              </a:rPr>
              <a:t>দঃহরিরামপুর সরকারি প্রাথমিক বিদ্যালয়</a:t>
            </a:r>
            <a:br>
              <a:rPr lang="bn-IN" sz="33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300" dirty="0">
                <a:latin typeface="NikoshBAN" panose="02000000000000000000" pitchFamily="2" charset="0"/>
                <a:cs typeface="NikoshBAN" panose="02000000000000000000" pitchFamily="2" charset="0"/>
              </a:rPr>
              <a:t>কাটলা হাট, বিরামপুর,দিনাজপুর।</a:t>
            </a:r>
            <a:endParaRPr lang="en-US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2334296" y="3219098"/>
            <a:ext cx="6709893" cy="212804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l"/>
            <a:r>
              <a:rPr lang="bn-IN" sz="33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bn-IN" sz="33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</a:t>
            </a:r>
            <a:endParaRPr lang="bn-IN" sz="3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33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IN" sz="3300" dirty="0">
                <a:solidFill>
                  <a:schemeClr val="tx1"/>
                </a:solidFill>
              </a:rPr>
              <a:t> </a:t>
            </a:r>
            <a:r>
              <a:rPr lang="bn-IN" sz="33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3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33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IN" sz="3300" dirty="0">
                <a:solidFill>
                  <a:schemeClr val="tx1"/>
                </a:solidFill>
              </a:rPr>
              <a:t> </a:t>
            </a:r>
            <a:r>
              <a:rPr lang="bn-IN" sz="33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বণ শিখিঃ অ, আ</a:t>
            </a:r>
            <a:endParaRPr lang="bn-IN" sz="3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9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67000" y="190500"/>
            <a:ext cx="3534334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b="1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866739"/>
            <a:ext cx="7577803" cy="255454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r>
              <a:rPr lang="bn-IN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_____________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১.১.১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বর্ণমালার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ধ্বনি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</a:p>
          <a:p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শুদ্ধভাবে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১.১.৩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বর্ণমালার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ধ্বনি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শুনবে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রাখবে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114800" y="1562100"/>
            <a:ext cx="857854" cy="115223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24138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781300"/>
            <a:ext cx="52578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বণ শিখিঃ অ, আ</a:t>
            </a:r>
            <a:endParaRPr lang="bn-IN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876300"/>
            <a:ext cx="30480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0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13644"/>
            <a:ext cx="3048000" cy="24190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080" y="495300"/>
            <a:ext cx="4062320" cy="24373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3619500"/>
            <a:ext cx="3505200" cy="132343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5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19100"/>
            <a:ext cx="4191000" cy="2667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60728"/>
            <a:ext cx="4150407" cy="26253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0" y="4076700"/>
            <a:ext cx="3505200" cy="1323439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 হাসে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1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85775"/>
            <a:ext cx="3980329" cy="228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85775"/>
            <a:ext cx="3810000" cy="228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3467100"/>
            <a:ext cx="1676400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3467100"/>
            <a:ext cx="2057400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8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1257300"/>
            <a:ext cx="2667000" cy="31547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19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3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5482"/>
            <a:ext cx="3976255" cy="2438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545482"/>
            <a:ext cx="4158854" cy="2540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3200" y="3924300"/>
            <a:ext cx="32004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 খাই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3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128</Words>
  <Application>Microsoft Office PowerPoint</Application>
  <PresentationFormat>On-screen Show (16:10)</PresentationFormat>
  <Paragraphs>35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NikoshBAN</vt:lpstr>
      <vt:lpstr>Vrinda</vt:lpstr>
      <vt:lpstr>Office Theme</vt:lpstr>
      <vt:lpstr>PowerPoint Presentation</vt:lpstr>
      <vt:lpstr>মোঃ তৌহিদুল ইসলাম সহকারি শিক্ষক দঃহরিরামপুর সরকারি প্রাথমিক বিদ্যালয় কাটলা হাট, বিরামপুর,দিনাজপুর।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DPE</cp:lastModifiedBy>
  <cp:revision>132</cp:revision>
  <dcterms:created xsi:type="dcterms:W3CDTF">2017-01-07T08:54:47Z</dcterms:created>
  <dcterms:modified xsi:type="dcterms:W3CDTF">2019-12-16T08:37:48Z</dcterms:modified>
</cp:coreProperties>
</file>