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2" r:id="rId2"/>
    <p:sldId id="443" r:id="rId3"/>
    <p:sldId id="455" r:id="rId4"/>
    <p:sldId id="457" r:id="rId5"/>
    <p:sldId id="456" r:id="rId6"/>
    <p:sldId id="444" r:id="rId7"/>
    <p:sldId id="441" r:id="rId8"/>
    <p:sldId id="446" r:id="rId9"/>
    <p:sldId id="442" r:id="rId10"/>
    <p:sldId id="447" r:id="rId11"/>
    <p:sldId id="448" r:id="rId12"/>
    <p:sldId id="445" r:id="rId13"/>
    <p:sldId id="452" r:id="rId14"/>
    <p:sldId id="449" r:id="rId15"/>
    <p:sldId id="450" r:id="rId16"/>
    <p:sldId id="451" r:id="rId17"/>
    <p:sldId id="453" r:id="rId18"/>
    <p:sldId id="45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3728" autoAdjust="0"/>
  </p:normalViewPr>
  <p:slideViewPr>
    <p:cSldViewPr snapToGrid="0">
      <p:cViewPr varScale="1">
        <p:scale>
          <a:sx n="69" d="100"/>
          <a:sy n="69" d="100"/>
        </p:scale>
        <p:origin x="9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স্টিগার ব্যবহার</a:t>
            </a:r>
            <a:r>
              <a:rPr lang="bn-IN" baseline="0" dirty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71E40-C0E6-47BD-BC0A-8C529B0CD12A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7763-1656-456E-B8E5-C8EAA86F67CB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5817-F548-4124-8138-DCCBB07FC3F1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E1C0-FC30-4FD7-9CD6-BA101EC218A8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93CF-B79A-4666-A88E-56C61501EFEB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8A45-AEB2-47F3-8EE4-575718BF96C6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4865B-D917-41FC-B595-79051FABE0EE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548EC-3049-44B5-8737-55722422DF62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6E34-F681-4952-B32E-39C5870C7EFE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8B40-6F31-4DBA-85C8-7DCB3D593B59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47D8-685A-493B-B2F0-D05E0E2A8A25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Joy Shankar Roy_ Lalmonirhat sadar_ 01712855881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FD815-9775-47AD-A313-D3CF208F9638}" type="datetime5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Joy Shankar Roy_ Lalmonirhat sadar_ 01712855881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140680" y="60427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kopie-van-foto-homepage-koei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64" y="278253"/>
            <a:ext cx="11527363" cy="6242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7051" y="1054865"/>
            <a:ext cx="9783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42" y="3531845"/>
            <a:ext cx="5441559" cy="2049266"/>
          </a:xfrm>
          <a:prstGeom prst="rect">
            <a:avLst/>
          </a:prstGeom>
        </p:spPr>
      </p:pic>
      <p:pic>
        <p:nvPicPr>
          <p:cNvPr id="7" name="Picture 6" descr="image_3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5206" y="957973"/>
            <a:ext cx="4825218" cy="20116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1407" y="3049180"/>
            <a:ext cx="172034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 পান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835" y="245751"/>
            <a:ext cx="479490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9670" y="2974524"/>
            <a:ext cx="24849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 উদ্ভিদ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4242" y="5555308"/>
            <a:ext cx="372793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 পরিপাকে</a:t>
            </a:r>
            <a:r>
              <a:rPr lang="en-US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8455" y="5603754"/>
            <a:ext cx="234930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পানিতে মাছ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48" y="917956"/>
            <a:ext cx="5394375" cy="2070588"/>
          </a:xfrm>
          <a:prstGeom prst="rect">
            <a:avLst/>
          </a:prstGeom>
        </p:spPr>
      </p:pic>
      <p:pic>
        <p:nvPicPr>
          <p:cNvPr id="20" name="Picture 19" descr="ewrew.jpg"/>
          <p:cNvPicPr>
            <a:picLocks noChangeAspect="1"/>
          </p:cNvPicPr>
          <p:nvPr/>
        </p:nvPicPr>
        <p:blipFill>
          <a:blip r:embed="rId7"/>
          <a:srcRect b="19868"/>
          <a:stretch>
            <a:fillRect/>
          </a:stretch>
        </p:blipFill>
        <p:spPr>
          <a:xfrm>
            <a:off x="6583680" y="3549870"/>
            <a:ext cx="4628270" cy="2053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23914" y="5934871"/>
            <a:ext cx="719299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পরিবেশের উপাদান পানির ব্যবহার</a:t>
            </a:r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2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ti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28" y="999180"/>
            <a:ext cx="5176911" cy="4304712"/>
          </a:xfrm>
          <a:prstGeom prst="rect">
            <a:avLst/>
          </a:prstGeom>
        </p:spPr>
      </p:pic>
      <p:pic>
        <p:nvPicPr>
          <p:cNvPr id="6" name="Picture 5" descr="photo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99180"/>
            <a:ext cx="5401994" cy="4288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2153" y="276274"/>
            <a:ext cx="407034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9583" y="5334573"/>
            <a:ext cx="271099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জীবের শ্বাস কার্য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6279" y="5393158"/>
            <a:ext cx="30508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খাদ্য তৈরি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4766" y="6056028"/>
            <a:ext cx="759214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পরিবেশের উপাদান বায়ু বিভিন্ন জীবে ব্যবহার করছে।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2343" y="369053"/>
            <a:ext cx="2032002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3603" y="3099144"/>
            <a:ext cx="10617203" cy="1901338"/>
            <a:chOff x="820060" y="4209177"/>
            <a:chExt cx="10617203" cy="1901338"/>
          </a:xfrm>
        </p:grpSpPr>
        <p:sp>
          <p:nvSpPr>
            <p:cNvPr id="7" name="Rectangle 6"/>
            <p:cNvSpPr/>
            <p:nvPr/>
          </p:nvSpPr>
          <p:spPr>
            <a:xfrm>
              <a:off x="827314" y="5631543"/>
              <a:ext cx="10609943" cy="478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bn-BD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0060" y="5159841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bn-BD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7320" y="4688139"/>
              <a:ext cx="10609943" cy="4789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IN" sz="28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7320" y="4209177"/>
              <a:ext cx="10609943" cy="4789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2800" b="1" kern="0" dirty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                      বেঁচে থাকার জন্য  জীবের কী </a:t>
              </a:r>
              <a:r>
                <a:rPr lang="bn-IN" sz="2800" b="1" kern="0">
                  <a:ln/>
                  <a:solidFill>
                    <a:schemeClr val="accent6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কী প্রয়োজন?</a:t>
              </a:r>
              <a:endParaRPr lang="bn-BD" sz="28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06454" y="2598758"/>
            <a:ext cx="4700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000" b="1" kern="0" dirty="0">
                <a:ln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000" dirty="0"/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381" y="366901"/>
            <a:ext cx="2476191" cy="1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6218916" y="663439"/>
            <a:ext cx="4376511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6218917" y="3686988"/>
            <a:ext cx="437651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নং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22" y="663439"/>
            <a:ext cx="4132102" cy="5432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40888" y="330698"/>
            <a:ext cx="1584764" cy="3138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তুমি শ্বাসকার্যের জন্য প্রয়োজনীয় অক্সিজেন পরিবেশের কোন উপাদানের উপর সম্পূর্ণরূপে নিরর্ভরশীল</a:t>
              </a:r>
              <a:r>
                <a: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বায়ু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পানি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মাটি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19845736" flipV="1">
            <a:off x="5468590" y="1650633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 rot="19084868">
            <a:off x="5396112" y="1994514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 rot="19084868">
            <a:off x="10439134" y="192389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 rot="19084868">
            <a:off x="10475569" y="1552617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orizontal Scroll 19"/>
          <p:cNvSpPr/>
          <p:nvPr/>
        </p:nvSpPr>
        <p:spPr>
          <a:xfrm>
            <a:off x="786041" y="459669"/>
            <a:ext cx="2857491" cy="6645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প্রাকৃতিক উপাদান কোনটি?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মাটি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কলম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টেবিল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চেয়ার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Half Frame 27"/>
          <p:cNvSpPr/>
          <p:nvPr/>
        </p:nvSpPr>
        <p:spPr>
          <a:xfrm rot="19845736" flipV="1">
            <a:off x="5501073" y="327205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 rot="19084868">
            <a:off x="5383624" y="2851440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Plus 29"/>
          <p:cNvSpPr/>
          <p:nvPr/>
        </p:nvSpPr>
        <p:spPr>
          <a:xfrm rot="19084868">
            <a:off x="10442111" y="3186511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Plus 30"/>
          <p:cNvSpPr/>
          <p:nvPr/>
        </p:nvSpPr>
        <p:spPr>
          <a:xfrm rot="19084868">
            <a:off x="10433099" y="279738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3" name="Right Arrow 32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ঘাস কোনটি ব্যবহার করে নিজেদের প্রয়োজনীয় খাদ্য তৈরি করে থাকে </a:t>
              </a:r>
              <a:r>
                <a:rPr lang="en-US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সূর্যের আলো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অক্সিজেন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বায়ু প্রবাহ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আর্দ্রতা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Half Frame 38"/>
          <p:cNvSpPr/>
          <p:nvPr/>
        </p:nvSpPr>
        <p:spPr>
          <a:xfrm rot="19845736" flipV="1">
            <a:off x="10582737" y="4546206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 rot="19084868">
            <a:off x="5368634" y="4485356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 rot="19084868">
            <a:off x="5345458" y="4055929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 rot="19084868">
            <a:off x="10463081" y="4011572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4" name="Right Arrow 4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আম গাছ সালোকসংশ্লেষণ প্রক্রিয়ায় খাদ্য তৈরির সময় কোনটি বায়ুতে ছাড়ে </a:t>
              </a:r>
              <a:r>
                <a:rPr lang="en-US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 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7339910" y="5381828"/>
            <a:ext cx="4220006" cy="2869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অক্সিজেন 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377661" y="5739960"/>
            <a:ext cx="4211299" cy="31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(ঘ) কার্বন কণা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505857" y="5385340"/>
            <a:ext cx="4211299" cy="283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(ক) কার্বন ডাইঅক্সাইড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 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528068" y="5796407"/>
            <a:ext cx="4220006" cy="3070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নাইট্রোজেন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50" name="Half Frame 49"/>
          <p:cNvSpPr/>
          <p:nvPr/>
        </p:nvSpPr>
        <p:spPr>
          <a:xfrm rot="19845736" flipV="1">
            <a:off x="10582739" y="5447509"/>
            <a:ext cx="216385" cy="102639"/>
          </a:xfrm>
          <a:prstGeom prst="halfFrame">
            <a:avLst>
              <a:gd name="adj1" fmla="val 10162"/>
              <a:gd name="adj2" fmla="val 11414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Plus 50"/>
          <p:cNvSpPr/>
          <p:nvPr/>
        </p:nvSpPr>
        <p:spPr>
          <a:xfrm rot="19084868">
            <a:off x="5398615" y="5804475"/>
            <a:ext cx="283861" cy="251307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Plus 51"/>
          <p:cNvSpPr/>
          <p:nvPr/>
        </p:nvSpPr>
        <p:spPr>
          <a:xfrm rot="19084868">
            <a:off x="10457103" y="5749802"/>
            <a:ext cx="382248" cy="327884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Plus 52"/>
          <p:cNvSpPr/>
          <p:nvPr/>
        </p:nvSpPr>
        <p:spPr>
          <a:xfrm rot="19084868">
            <a:off x="5366426" y="5360671"/>
            <a:ext cx="325319" cy="331793"/>
          </a:xfrm>
          <a:prstGeom prst="mathPlus">
            <a:avLst>
              <a:gd name="adj1" fmla="val 101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885350" y="204695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938" y="109826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 দুইটি প্রাকৃতিক পরিবেশের উপাদানের নাম লিখ।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675445" y="146341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723929" y="109825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প্রশ্ন-১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1348614" y="150136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977" y="1543987"/>
            <a:ext cx="1023352" cy="13491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 ও পানি।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438" y="209010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দুইটি মানুষের তৈরি পরিবেশের উপাদানের নাম লিখ।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677945" y="245525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6429" y="209009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প্রশ্ন-২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351114" y="249320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434678" y="253466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 ও কলম।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428" y="307944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তোমার বাড়ির পাশে যে তৃণজাতীয় গাছ দেখ তারা কোথা হতে শক্তি সংগ্রহ করে?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Notched Right Arrow 19"/>
          <p:cNvSpPr/>
          <p:nvPr/>
        </p:nvSpPr>
        <p:spPr>
          <a:xfrm>
            <a:off x="692935" y="344459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741419" y="307943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প্রশ্ন-৩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1366104" y="348254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49668" y="352400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200" dirty="0">
                <a:latin typeface="NikoshBAN" pitchFamily="2" charset="0"/>
                <a:cs typeface="NikoshBAN" pitchFamily="2" charset="0"/>
              </a:rPr>
              <a:t>সূর্যের আলো থেকে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448" y="405379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তোমার বাগানের হাসনাহেনা উদ্ভিদটি বায়ুর কোন উপাদানটি গ্রহণ করেছে 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 </a:t>
            </a:r>
          </a:p>
        </p:txBody>
      </p:sp>
      <p:sp>
        <p:nvSpPr>
          <p:cNvPr id="25" name="Notched Right Arrow 24"/>
          <p:cNvSpPr/>
          <p:nvPr/>
        </p:nvSpPr>
        <p:spPr>
          <a:xfrm>
            <a:off x="662955" y="441894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711439" y="405378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প্রশ্ন-৪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1336124" y="445689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376146" y="449835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কার্বন-ডাই-অক্সাইড।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56"/>
          <p:cNvGrpSpPr/>
          <p:nvPr/>
        </p:nvGrpSpPr>
        <p:grpSpPr>
          <a:xfrm>
            <a:off x="467195" y="932437"/>
            <a:ext cx="11392525" cy="4928717"/>
            <a:chOff x="467195" y="932437"/>
            <a:chExt cx="11392525" cy="492871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30" name="Rectangle 29"/>
            <p:cNvSpPr/>
            <p:nvPr/>
          </p:nvSpPr>
          <p:spPr>
            <a:xfrm>
              <a:off x="479685" y="932437"/>
              <a:ext cx="11362545" cy="4928717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79685" y="190375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82185" y="289559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7175" y="388493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67195" y="4859281"/>
              <a:ext cx="11362545" cy="1588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/>
          <p:nvPr/>
        </p:nvSpPr>
        <p:spPr>
          <a:xfrm>
            <a:off x="726428" y="5043131"/>
            <a:ext cx="10578655" cy="2058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                                                আবাসস্থল কী?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692935" y="5408286"/>
            <a:ext cx="658680" cy="33540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Pentagon 36"/>
          <p:cNvSpPr/>
          <p:nvPr/>
        </p:nvSpPr>
        <p:spPr>
          <a:xfrm>
            <a:off x="741419" y="5043129"/>
            <a:ext cx="1714512" cy="190895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200" dirty="0">
                <a:latin typeface="NikoshBAN" pitchFamily="2" charset="0"/>
                <a:cs typeface="NikoshBAN" pitchFamily="2" charset="0"/>
              </a:rPr>
              <a:t>প্রশ্ন-৫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>
          <a:xfrm>
            <a:off x="1366104" y="5446232"/>
            <a:ext cx="9968960" cy="22250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362584" y="5487690"/>
            <a:ext cx="6572296" cy="181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যে জায়গায় জন্মে এবং প্রাণী যে বিশেষ জায়গায় বাস করে তাই তার বাসস্থান</a:t>
            </a:r>
            <a:r>
              <a:rPr lang="bn-BD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3" grpId="0" animBg="1"/>
      <p:bldP spid="2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3403570" y="703943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1" name="Picture 40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903" y="237431"/>
            <a:ext cx="2686050" cy="170497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857830" y="2569028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ও প্রাণীর জীবনে আশ্রয় ও বাসস্থানের প্রয়োজনীয়তা ৫ টি বাক্য লিখ।</a:t>
            </a:r>
            <a:endParaRPr lang="bn-IN" sz="36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nil-pod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57" y="371474"/>
            <a:ext cx="11391901" cy="60996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5429" y="166892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6000" b="1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</a:p>
          <a:p>
            <a:pPr algn="ctr"/>
            <a:r>
              <a:rPr lang="bn-IN" sz="6000" b="1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</a:p>
          <a:p>
            <a:pPr algn="ctr"/>
            <a:r>
              <a:rPr lang="bn-IN" sz="6000" b="1" cap="all" dirty="0">
                <a:ln w="90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এখানেই শেষ।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093244" y="2105543"/>
            <a:ext cx="8077200" cy="2962513"/>
          </a:xfrm>
          <a:prstGeom prst="round2DiagRect">
            <a:avLst/>
          </a:prstGeom>
          <a:ln w="28575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আরও বেশ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ফলপ্রসূ করতে পারবেন বলে আশা করছি ।  </a:t>
            </a:r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সবশেষে সবাইকে মতামত ও রেটিং দেওয়ার অনুরোধ করছি। ধন্যবাদ।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16913" y="638628"/>
            <a:ext cx="4920344" cy="55589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চতুর্থ,</a:t>
            </a:r>
          </a:p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(জীব ও পরিবেশ),</a:t>
            </a:r>
          </a:p>
          <a:p>
            <a:pPr algn="ctr"/>
            <a:r>
              <a:rPr lang="bn-IN" sz="2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শিরোনাম- পরিবেশে জীব</a:t>
            </a:r>
            <a:r>
              <a:rPr lang="bn-IN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  <a:endParaRPr lang="bn-IN" sz="11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164" y="1542813"/>
            <a:ext cx="2961067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01421" y="1978933"/>
            <a:ext cx="2507418" cy="769441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06" y="4545747"/>
            <a:ext cx="5309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আরজুমা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আনোয়ারা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তালুক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শাখাতী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en-US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লালমনিরহাট</a:t>
            </a:r>
            <a:r>
              <a:rPr lang="bn-BD" sz="2400" b="1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E0F2B-999C-4B2B-81B6-53472C28F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57" y="2013456"/>
            <a:ext cx="2390680" cy="246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3126" y="275267"/>
            <a:ext cx="46057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ছবিতে কী কী দেখা যাচ্ছে</a:t>
            </a:r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Our-Environment-522e7f8782503.png"/>
          <p:cNvPicPr>
            <a:picLocks noChangeAspect="1"/>
          </p:cNvPicPr>
          <p:nvPr/>
        </p:nvPicPr>
        <p:blipFill>
          <a:blip r:embed="rId4"/>
          <a:srcRect l="5668" t="18493" r="2025" b="34963"/>
          <a:stretch>
            <a:fillRect/>
          </a:stretch>
        </p:blipFill>
        <p:spPr>
          <a:xfrm>
            <a:off x="1052732" y="1043580"/>
            <a:ext cx="10086536" cy="4845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93126" y="5784989"/>
            <a:ext cx="503695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 হচ্ছে আমাদের পরিবেশের উপাদান</a:t>
            </a:r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4502" y="3079704"/>
            <a:ext cx="4222997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 জীব</a:t>
            </a:r>
            <a:endParaRPr lang="en-US" sz="6600" b="1" cap="none" spc="300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3962562" y="1540972"/>
            <a:ext cx="4266877" cy="1500198"/>
            <a:chOff x="1571604" y="1142984"/>
            <a:chExt cx="5786478" cy="1500198"/>
          </a:xfrm>
        </p:grpSpPr>
        <p:sp>
          <p:nvSpPr>
            <p:cNvPr id="7" name="Rounded Rectangle 6"/>
            <p:cNvSpPr/>
            <p:nvPr/>
          </p:nvSpPr>
          <p:spPr>
            <a:xfrm>
              <a:off x="1571604" y="1142984"/>
              <a:ext cx="5786478" cy="7143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chemeClr val="tx1"/>
                  </a:solidFill>
                </a:rPr>
                <a:t>আজকের পাঠ 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143372" y="1857364"/>
              <a:ext cx="785818" cy="785818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365500" y="558800"/>
            <a:ext cx="5473700" cy="11430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557" y="2418443"/>
            <a:ext cx="283282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54200" y="3035299"/>
            <a:ext cx="8900886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১.১.১ মানুষসহ প্রত্যেক জীবের বেঁচে থাকার জন্য খাদ্যের প্রয়োজন তা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১.১.৩ উদ্ভিদ ও প্রাণীর জীবনে আশ্রয় ও বাসস্থানের প্রয়োজনীয়তা উল্লেখ করতে পারবে।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download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04" y="1111348"/>
            <a:ext cx="3659662" cy="1832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gddfg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35" y="3603398"/>
            <a:ext cx="2869808" cy="196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ri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2858" y="3759769"/>
            <a:ext cx="3432507" cy="2022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oce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0650" y="1097280"/>
            <a:ext cx="3488788" cy="188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oi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111" y="1111348"/>
            <a:ext cx="3643532" cy="1838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fores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2652" y="3742007"/>
            <a:ext cx="3560547" cy="198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697697" y="2861977"/>
            <a:ext cx="88036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7345" y="315732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5634" y="2861983"/>
            <a:ext cx="101502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83230" y="2847916"/>
            <a:ext cx="8611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55094" y="5731799"/>
            <a:ext cx="12907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বনভূমি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1558" y="5759932"/>
            <a:ext cx="75533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3109" y="5759927"/>
            <a:ext cx="151515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5069" y="371939"/>
            <a:ext cx="680186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প্রাকৃতিক পরিবেশের উপাদান।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 descr="4e9e1edbff5931bb1397f7edc8f86052-12562525_10208612230287958_197219987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6867" y="1111349"/>
            <a:ext cx="2567178" cy="1899138"/>
          </a:xfrm>
          <a:prstGeom prst="rect">
            <a:avLst/>
          </a:prstGeom>
        </p:spPr>
      </p:pic>
      <p:pic>
        <p:nvPicPr>
          <p:cNvPr id="16" name="Picture 15" descr="book co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006" y="1384797"/>
            <a:ext cx="1921371" cy="1615520"/>
          </a:xfrm>
          <a:prstGeom prst="rect">
            <a:avLst/>
          </a:prstGeom>
        </p:spPr>
      </p:pic>
      <p:pic>
        <p:nvPicPr>
          <p:cNvPr id="20" name="Picture 19" descr="chair cop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666" y="3561942"/>
            <a:ext cx="1663492" cy="2248015"/>
          </a:xfrm>
          <a:prstGeom prst="rect">
            <a:avLst/>
          </a:prstGeom>
        </p:spPr>
      </p:pic>
      <p:pic>
        <p:nvPicPr>
          <p:cNvPr id="21" name="Picture 20" descr="table cop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950" y="3770142"/>
            <a:ext cx="2565080" cy="2067057"/>
          </a:xfrm>
          <a:prstGeom prst="rect">
            <a:avLst/>
          </a:prstGeom>
        </p:spPr>
      </p:pic>
      <p:pic>
        <p:nvPicPr>
          <p:cNvPr id="23" name="Picture 22" descr="penci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7079" y="1225029"/>
            <a:ext cx="2466667" cy="1847619"/>
          </a:xfrm>
          <a:prstGeom prst="rect">
            <a:avLst/>
          </a:prstGeom>
        </p:spPr>
      </p:pic>
      <p:pic>
        <p:nvPicPr>
          <p:cNvPr id="24" name="Picture 23" descr="images (13) cop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081" y="3570785"/>
            <a:ext cx="3569768" cy="2281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1249" y="2861977"/>
            <a:ext cx="19559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আসবাবপত্র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7345" y="315732"/>
            <a:ext cx="40527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49198" y="2861983"/>
            <a:ext cx="10214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5270" y="2847916"/>
            <a:ext cx="64633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22" y="5731799"/>
            <a:ext cx="11128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চেয়ার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5462" y="5759932"/>
            <a:ext cx="11576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1585" y="5759927"/>
            <a:ext cx="15327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14356" y="343803"/>
            <a:ext cx="756328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মানুষের তৈরি পরিবেশের উপাদান।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7" grpId="0"/>
      <p:bldP spid="18" grpId="0"/>
      <p:bldP spid="22" grpId="0"/>
      <p:bldP spid="25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582498" y="6553302"/>
            <a:ext cx="4468822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 descr="giph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684" y="1111348"/>
            <a:ext cx="3305908" cy="179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 descr="plants-powerpoint-and-interactive-activities-17-638 cogfp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421" y="3530992"/>
            <a:ext cx="1392702" cy="18927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plants-powerpoint-and-interactive-activities-17-638 cop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241" y="3440222"/>
            <a:ext cx="3418449" cy="1983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24" descr="meat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3895" y="1097284"/>
            <a:ext cx="3530991" cy="1885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FB_IMG_147421431314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5052" y="1030458"/>
            <a:ext cx="3590193" cy="182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gfas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5548" y="3766454"/>
            <a:ext cx="2499245" cy="16032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1249" y="2861977"/>
            <a:ext cx="103425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মাংশ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2437" y="298614"/>
            <a:ext cx="4794902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9198" y="2861983"/>
            <a:ext cx="7569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05270" y="2847916"/>
            <a:ext cx="9108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3518" y="5406960"/>
            <a:ext cx="246450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উদ্ভিদ দেহ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83867" y="5423765"/>
            <a:ext cx="82426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29720" y="5360202"/>
            <a:ext cx="95731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endParaRPr lang="en-US" sz="4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2934" y="6157639"/>
            <a:ext cx="725390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প্রাণী খাদ্য হিসাবে গ্রহণ করে যা পরিবেশ থেকে পেয়ে থাকে।</a:t>
            </a:r>
            <a:endParaRPr lang="en-US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0" grpId="1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03616" y="6553302"/>
            <a:ext cx="849939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n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09" y="1561515"/>
            <a:ext cx="5613008" cy="3784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ou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3343" y="1570307"/>
            <a:ext cx="5092504" cy="376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036349" y="361233"/>
            <a:ext cx="42787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চিত্রে কী কী দেখা যাচ্ছে?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2438" y="5428321"/>
            <a:ext cx="1986441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বাসা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8654" y="5343907"/>
            <a:ext cx="153279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ঘর-বাড়ি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2709" y="1032525"/>
            <a:ext cx="1101776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এগুলো হচ্ছে বিভিন্ন জীবের আবাসস্থল যা পরিবেশের বিভিন্ন উপাদানে তৈরি।</a:t>
            </a:r>
            <a:endParaRPr lang="en-US" sz="2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3484</TotalTime>
  <Words>568</Words>
  <Application>Microsoft Office PowerPoint</Application>
  <PresentationFormat>Widescreen</PresentationFormat>
  <Paragraphs>139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WALTON</cp:lastModifiedBy>
  <cp:revision>1330</cp:revision>
  <dcterms:created xsi:type="dcterms:W3CDTF">2017-07-12T02:49:00Z</dcterms:created>
  <dcterms:modified xsi:type="dcterms:W3CDTF">2019-12-16T13:27:48Z</dcterms:modified>
</cp:coreProperties>
</file>