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7" r:id="rId2"/>
    <p:sldId id="271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06" y="28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EE4FF-0564-42A6-9836-5869F6757673}" type="datetimeFigureOut">
              <a:rPr lang="en-US" smtClean="0"/>
              <a:pPr/>
              <a:t>19-Sep-19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44AC6-5C2D-4173-A7B6-1DE3A40B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44AC6-5C2D-4173-A7B6-1DE3A40B179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222EFB-0FC1-4DEA-848A-CDB4C6BD84E4}" type="datetimeFigureOut">
              <a:rPr lang="en-US" smtClean="0"/>
              <a:pPr/>
              <a:t>19-Sep-19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FBE374-4963-4EFB-AC7B-4BBEBFEC4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22EFB-0FC1-4DEA-848A-CDB4C6BD84E4}" type="datetimeFigureOut">
              <a:rPr lang="en-US" smtClean="0"/>
              <a:pPr/>
              <a:t>19-Sep-19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BE374-4963-4EFB-AC7B-4BBEBFEC4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22EFB-0FC1-4DEA-848A-CDB4C6BD84E4}" type="datetimeFigureOut">
              <a:rPr lang="en-US" smtClean="0"/>
              <a:pPr/>
              <a:t>19-Sep-19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BE374-4963-4EFB-AC7B-4BBEBFEC4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22EFB-0FC1-4DEA-848A-CDB4C6BD84E4}" type="datetimeFigureOut">
              <a:rPr lang="en-US" smtClean="0"/>
              <a:pPr/>
              <a:t>19-Sep-19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BE374-4963-4EFB-AC7B-4BBEBFEC4D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22EFB-0FC1-4DEA-848A-CDB4C6BD84E4}" type="datetimeFigureOut">
              <a:rPr lang="en-US" smtClean="0"/>
              <a:pPr/>
              <a:t>19-Sep-19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BE374-4963-4EFB-AC7B-4BBEBFEC4D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22EFB-0FC1-4DEA-848A-CDB4C6BD84E4}" type="datetimeFigureOut">
              <a:rPr lang="en-US" smtClean="0"/>
              <a:pPr/>
              <a:t>19-Sep-19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BE374-4963-4EFB-AC7B-4BBEBFEC4D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22EFB-0FC1-4DEA-848A-CDB4C6BD84E4}" type="datetimeFigureOut">
              <a:rPr lang="en-US" smtClean="0"/>
              <a:pPr/>
              <a:t>19-Sep-19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BE374-4963-4EFB-AC7B-4BBEBFEC4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22EFB-0FC1-4DEA-848A-CDB4C6BD84E4}" type="datetimeFigureOut">
              <a:rPr lang="en-US" smtClean="0"/>
              <a:pPr/>
              <a:t>19-Sep-19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BE374-4963-4EFB-AC7B-4BBEBFEC4D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22EFB-0FC1-4DEA-848A-CDB4C6BD84E4}" type="datetimeFigureOut">
              <a:rPr lang="en-US" smtClean="0"/>
              <a:pPr/>
              <a:t>19-Sep-19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BE374-4963-4EFB-AC7B-4BBEBFEC4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3222EFB-0FC1-4DEA-848A-CDB4C6BD84E4}" type="datetimeFigureOut">
              <a:rPr lang="en-US" smtClean="0"/>
              <a:pPr/>
              <a:t>19-Sep-19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BE374-4963-4EFB-AC7B-4BBEBFEC4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222EFB-0FC1-4DEA-848A-CDB4C6BD84E4}" type="datetimeFigureOut">
              <a:rPr lang="en-US" smtClean="0"/>
              <a:pPr/>
              <a:t>19-Sep-19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FBE374-4963-4EFB-AC7B-4BBEBFEC4D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222EFB-0FC1-4DEA-848A-CDB4C6BD84E4}" type="datetimeFigureOut">
              <a:rPr lang="en-US" smtClean="0"/>
              <a:pPr/>
              <a:t>19-Sep-19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FFBE374-4963-4EFB-AC7B-4BBEBFEC4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" name="Content Placeholder 12" descr="anniversary-beautiful-bloom-93117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5340" y="1481138"/>
            <a:ext cx="6195060" cy="4525962"/>
          </a:xfrm>
        </p:spPr>
      </p:pic>
      <p:sp>
        <p:nvSpPr>
          <p:cNvPr id="14" name="Oval 13"/>
          <p:cNvSpPr/>
          <p:nvPr/>
        </p:nvSpPr>
        <p:spPr>
          <a:xfrm>
            <a:off x="1295400" y="3429000"/>
            <a:ext cx="472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মাল্টিমিডিয়া ক্লাসে সবাই কে স্বাগতম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ধরনী-পৃথিবী</a:t>
            </a:r>
          </a:p>
          <a:p>
            <a:r>
              <a:rPr lang="bn-IN" dirty="0" smtClean="0"/>
              <a:t>প্রতিকার-সমাধান</a:t>
            </a:r>
          </a:p>
          <a:p>
            <a:r>
              <a:rPr lang="bn-IN" dirty="0" smtClean="0"/>
              <a:t>পিপে- ঢোলের আকৃতিবিশিষ্ট কাঠের তৈরি পাত্র।</a:t>
            </a:r>
          </a:p>
          <a:p>
            <a:r>
              <a:rPr lang="bn-IN" dirty="0" smtClean="0"/>
              <a:t>ভিস্তি- পানি বহনের জন্য চমড়ার তৈরি এক প্রকার থলে।</a:t>
            </a:r>
          </a:p>
          <a:p>
            <a:r>
              <a:rPr lang="bn-IN" dirty="0" smtClean="0"/>
              <a:t>অশ্রু- চোখের জল।</a:t>
            </a:r>
            <a:endParaRPr lang="en-US" dirty="0" smtClean="0"/>
          </a:p>
          <a:p>
            <a:r>
              <a:rPr lang="en-US" dirty="0" err="1" smtClean="0"/>
              <a:t>কুলপতি-বংশের</a:t>
            </a:r>
            <a:r>
              <a:rPr lang="en-US" dirty="0" smtClean="0"/>
              <a:t> </a:t>
            </a:r>
            <a:r>
              <a:rPr lang="en-US" dirty="0" err="1" smtClean="0"/>
              <a:t>প্রধান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শব্দার্থঃ-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চামার-কুলপতিকে</a:t>
            </a:r>
            <a:r>
              <a:rPr lang="en-US" dirty="0" smtClean="0"/>
              <a:t> </a:t>
            </a:r>
            <a:r>
              <a:rPr lang="en-US" dirty="0" err="1" smtClean="0"/>
              <a:t>মন্ত্রী</a:t>
            </a:r>
            <a:r>
              <a:rPr lang="en-US" dirty="0" smtClean="0"/>
              <a:t> </a:t>
            </a:r>
            <a:r>
              <a:rPr lang="en-US" dirty="0" err="1" smtClean="0"/>
              <a:t>কেন</a:t>
            </a:r>
            <a:r>
              <a:rPr lang="en-US" dirty="0" smtClean="0"/>
              <a:t> </a:t>
            </a:r>
            <a:r>
              <a:rPr lang="en-US" dirty="0" err="1" smtClean="0"/>
              <a:t>শূলে</a:t>
            </a:r>
            <a:r>
              <a:rPr lang="en-US" dirty="0" smtClean="0"/>
              <a:t> </a:t>
            </a:r>
            <a:r>
              <a:rPr lang="en-US" dirty="0" err="1" smtClean="0"/>
              <a:t>চড়াতে</a:t>
            </a:r>
            <a:r>
              <a:rPr lang="en-US" dirty="0" smtClean="0"/>
              <a:t> </a:t>
            </a:r>
            <a:r>
              <a:rPr lang="en-US" dirty="0" err="1" smtClean="0"/>
              <a:t>চাইলেন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err="1" smtClean="0"/>
              <a:t>মাটির</a:t>
            </a:r>
            <a:r>
              <a:rPr lang="en-US" dirty="0" smtClean="0"/>
              <a:t> </a:t>
            </a:r>
            <a:r>
              <a:rPr lang="en-US" dirty="0" err="1" smtClean="0"/>
              <a:t>ভয়ে</a:t>
            </a:r>
            <a:r>
              <a:rPr lang="en-US" dirty="0" smtClean="0"/>
              <a:t> </a:t>
            </a:r>
            <a:r>
              <a:rPr lang="en-US" dirty="0" err="1" smtClean="0"/>
              <a:t>রাজ্য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 </a:t>
            </a:r>
            <a:r>
              <a:rPr lang="en-US" dirty="0" err="1" smtClean="0"/>
              <a:t>মাটি-রাজার</a:t>
            </a:r>
            <a:r>
              <a:rPr lang="en-US" dirty="0" smtClean="0"/>
              <a:t> এ </a:t>
            </a:r>
            <a:r>
              <a:rPr lang="en-US" dirty="0" err="1" smtClean="0"/>
              <a:t>কথা</a:t>
            </a:r>
            <a:r>
              <a:rPr lang="en-US" dirty="0" smtClean="0"/>
              <a:t> </a:t>
            </a:r>
            <a:r>
              <a:rPr lang="en-US" dirty="0" err="1" smtClean="0"/>
              <a:t>বলার</a:t>
            </a:r>
            <a:r>
              <a:rPr lang="en-US" dirty="0" smtClean="0"/>
              <a:t> </a:t>
            </a:r>
            <a:r>
              <a:rPr lang="en-US" dirty="0" err="1" smtClean="0"/>
              <a:t>কারণ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একক</a:t>
            </a:r>
            <a:r>
              <a:rPr lang="en-US" dirty="0" smtClean="0"/>
              <a:t> </a:t>
            </a:r>
            <a:r>
              <a:rPr lang="en-US" dirty="0" err="1" smtClean="0"/>
              <a:t>কাজঃ</a:t>
            </a:r>
            <a:r>
              <a:rPr lang="en-US" dirty="0" smtClean="0"/>
              <a:t>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চর্ম</a:t>
            </a:r>
            <a:r>
              <a:rPr lang="en-US" dirty="0" smtClean="0"/>
              <a:t> </a:t>
            </a:r>
            <a:r>
              <a:rPr lang="en-US" dirty="0" err="1" smtClean="0"/>
              <a:t>দিয়া</a:t>
            </a:r>
            <a:r>
              <a:rPr lang="en-US" dirty="0" smtClean="0"/>
              <a:t> </a:t>
            </a:r>
            <a:r>
              <a:rPr lang="en-US" dirty="0" err="1" smtClean="0"/>
              <a:t>মুড়িয়া</a:t>
            </a:r>
            <a:r>
              <a:rPr lang="en-US" dirty="0" smtClean="0"/>
              <a:t> </a:t>
            </a:r>
            <a:r>
              <a:rPr lang="en-US" dirty="0" err="1" smtClean="0"/>
              <a:t>দাও</a:t>
            </a:r>
            <a:r>
              <a:rPr lang="en-US" dirty="0" smtClean="0"/>
              <a:t> </a:t>
            </a:r>
            <a:r>
              <a:rPr lang="en-US" dirty="0" err="1" smtClean="0"/>
              <a:t>পৃথিবী</a:t>
            </a:r>
            <a:r>
              <a:rPr lang="bn-IN" dirty="0" smtClean="0"/>
              <a:t>।–ব্যাখ্যা কর।</a:t>
            </a:r>
          </a:p>
          <a:p>
            <a:r>
              <a:rPr lang="bn-IN" dirty="0" smtClean="0"/>
              <a:t>অনেক ভেবে জ্ঞানী-গুণীজন কী বললেন? বুঝিয়ে লেখ।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দলীয়</a:t>
            </a:r>
            <a:r>
              <a:rPr lang="en-US" dirty="0" smtClean="0"/>
              <a:t> </a:t>
            </a:r>
            <a:r>
              <a:rPr lang="en-US" dirty="0" err="1" smtClean="0"/>
              <a:t>কাজঃ</a:t>
            </a:r>
            <a:r>
              <a:rPr lang="en-US" dirty="0" smtClean="0"/>
              <a:t>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ফরাশ শব্দের অর্থ কী?</a:t>
            </a:r>
          </a:p>
          <a:p>
            <a:r>
              <a:rPr lang="bn-IN" dirty="0" smtClean="0"/>
              <a:t>রাজার পা কীভাবে ধ</a:t>
            </a:r>
            <a:r>
              <a:rPr lang="bn-IN" u="sng" dirty="0" smtClean="0"/>
              <a:t>ূলা মুক্ত করল?</a:t>
            </a:r>
          </a:p>
          <a:p>
            <a:r>
              <a:rPr lang="bn-IN" u="sng" dirty="0" smtClean="0"/>
              <a:t>কথাটা বটে সত্য রাজা এ কথা বললেন কেন?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মুল্যায়নঃ-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শেষে</a:t>
            </a:r>
            <a:r>
              <a:rPr lang="en-US" dirty="0" smtClean="0"/>
              <a:t> </a:t>
            </a:r>
            <a:r>
              <a:rPr lang="en-US" dirty="0" err="1" smtClean="0"/>
              <a:t>কার</a:t>
            </a:r>
            <a:r>
              <a:rPr lang="en-US" dirty="0" smtClean="0"/>
              <a:t> </a:t>
            </a:r>
            <a:r>
              <a:rPr lang="en-US" dirty="0" err="1" smtClean="0"/>
              <a:t>পরামর্শে</a:t>
            </a:r>
            <a:r>
              <a:rPr lang="en-US" dirty="0" smtClean="0"/>
              <a:t> </a:t>
            </a:r>
            <a:r>
              <a:rPr lang="en-US" dirty="0" err="1" smtClean="0"/>
              <a:t>জুতা</a:t>
            </a:r>
            <a:r>
              <a:rPr lang="en-US" dirty="0" smtClean="0"/>
              <a:t> </a:t>
            </a:r>
            <a:r>
              <a:rPr lang="en-US" dirty="0" err="1" smtClean="0"/>
              <a:t>আবিষ্কার</a:t>
            </a:r>
            <a:r>
              <a:rPr lang="en-US" dirty="0" smtClean="0"/>
              <a:t> </a:t>
            </a:r>
            <a:r>
              <a:rPr lang="en-US" dirty="0" err="1" smtClean="0"/>
              <a:t>সম্ভব</a:t>
            </a:r>
            <a:r>
              <a:rPr lang="en-US" dirty="0" smtClean="0"/>
              <a:t> হ</a:t>
            </a:r>
            <a:r>
              <a:rPr lang="bn-IN" smtClean="0"/>
              <a:t>লো</a:t>
            </a:r>
            <a:r>
              <a:rPr lang="en-US" smtClean="0"/>
              <a:t>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</a:rPr>
              <a:t>সবাই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কে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ধন্যবাদ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মোঃ বাবর আলী</a:t>
            </a:r>
          </a:p>
          <a:p>
            <a:r>
              <a:rPr lang="bn-IN" dirty="0" smtClean="0"/>
              <a:t>সহকারি শিক্ষক</a:t>
            </a:r>
          </a:p>
          <a:p>
            <a:r>
              <a:rPr lang="bn-IN" dirty="0" smtClean="0"/>
              <a:t>হাজী আঃ হামিদ মাধ্যমিক বিদ্যালয়।</a:t>
            </a:r>
          </a:p>
          <a:p>
            <a:r>
              <a:rPr lang="bn-IN" smtClean="0"/>
              <a:t>ফকিরহাট</a:t>
            </a:r>
            <a:r>
              <a:rPr lang="bn-IN" dirty="0" smtClean="0"/>
              <a:t>, বাগেরহাট।</a:t>
            </a:r>
          </a:p>
          <a:p>
            <a:r>
              <a:rPr lang="bn-IN" dirty="0" smtClean="0"/>
              <a:t>মোবাইল নং-০১৯১২৭৫৬৪৮১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শিক্ষক পরিচিতিঃ-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Autofit/>
          </a:bodyPr>
          <a:lstStyle/>
          <a:p>
            <a:r>
              <a:rPr lang="bn-IN" sz="1800" dirty="0" smtClean="0"/>
              <a:t>ছবি দেখে তোমাদের বলতে হবে আমরা আজ কোন বিষয় পড়তে যাচ্ছি।</a:t>
            </a:r>
            <a:br>
              <a:rPr lang="bn-IN" sz="1800" dirty="0" smtClean="0"/>
            </a:br>
            <a:r>
              <a:rPr lang="bn-IN" sz="1800" dirty="0" smtClean="0"/>
              <a:t>মুচিরা কি সেলাই করে বলতে হবে তোমাদের?</a:t>
            </a:r>
            <a:br>
              <a:rPr lang="bn-IN" sz="1800" dirty="0" smtClean="0"/>
            </a:br>
            <a:r>
              <a:rPr lang="bn-IN" sz="1800" dirty="0" smtClean="0"/>
              <a:t>একজন মানুষ ভদ্র কিভাবে বুঝবে?</a:t>
            </a:r>
            <a:endParaRPr lang="en-US" sz="1800" dirty="0"/>
          </a:p>
        </p:txBody>
      </p:sp>
      <p:pic>
        <p:nvPicPr>
          <p:cNvPr id="5" name="Content Placeholder 4" descr="download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3352800"/>
            <a:ext cx="4114800" cy="238653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7"/>
            <a:r>
              <a:rPr lang="en-US" sz="6100" dirty="0" err="1" smtClean="0">
                <a:solidFill>
                  <a:srgbClr val="FF0000"/>
                </a:solidFill>
              </a:rPr>
              <a:t>জুতা</a:t>
            </a:r>
            <a:r>
              <a:rPr lang="en-US" sz="6100" dirty="0" smtClean="0">
                <a:solidFill>
                  <a:srgbClr val="FF0000"/>
                </a:solidFill>
              </a:rPr>
              <a:t> </a:t>
            </a:r>
            <a:r>
              <a:rPr lang="en-US" sz="6100" dirty="0" err="1" smtClean="0">
                <a:solidFill>
                  <a:srgbClr val="FF0000"/>
                </a:solidFill>
              </a:rPr>
              <a:t>আবিষ্কার</a:t>
            </a:r>
            <a:endParaRPr lang="en-US" sz="61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dirty="0" smtClean="0"/>
              <a:t>তাহলে আজকে আমাদের পাঠ ।</a:t>
            </a:r>
            <a:endParaRPr lang="en-US" sz="73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IN_20190910_19_49_01_Pr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2700" y="2601119"/>
            <a:ext cx="4038600" cy="228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কবি পরিচিতিঃ-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724400" y="2286000"/>
            <a:ext cx="978408" cy="941832"/>
          </a:xfrm>
          <a:prstGeom prst="rightArrow">
            <a:avLst>
              <a:gd name="adj1" fmla="val 50000"/>
              <a:gd name="adj2" fmla="val 509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জন্ম?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6553200" y="3276600"/>
            <a:ext cx="13716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ছদ্মনাম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6629400" y="3886200"/>
            <a:ext cx="2057400" cy="101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পিতা-মাতার নাম?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486400" y="5029200"/>
            <a:ext cx="1981200" cy="101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শিক্ষাজীবন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3886200" y="5257800"/>
            <a:ext cx="1524000" cy="101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কর্মজীবন?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2209800" y="5257800"/>
            <a:ext cx="1447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সাহিত্যকর্ম?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1143000" y="4038600"/>
            <a:ext cx="1588008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পুরুষ্কার? 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1676400" y="2286000"/>
            <a:ext cx="1664208" cy="941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জীবনাসবসান?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 animBg="1"/>
      <p:bldP spid="8" grpId="1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sz="2000" dirty="0" smtClean="0">
                <a:solidFill>
                  <a:srgbClr val="FFFF00"/>
                </a:solidFill>
              </a:rPr>
              <a:t>১.৭ মে,১৮৬১খ্রিস্টাব্দে(২৫ শে,বৈশাখ ১২৬৮)</a:t>
            </a:r>
          </a:p>
          <a:p>
            <a:r>
              <a:rPr lang="bn-IN" sz="2000" dirty="0" smtClean="0">
                <a:solidFill>
                  <a:srgbClr val="FFFF00"/>
                </a:solidFill>
              </a:rPr>
              <a:t>২.ভানুসিংহ ঠাকুর</a:t>
            </a:r>
          </a:p>
          <a:p>
            <a:r>
              <a:rPr lang="bn-IN" sz="2000" dirty="0" smtClean="0">
                <a:solidFill>
                  <a:srgbClr val="FFFF00"/>
                </a:solidFill>
              </a:rPr>
              <a:t>৩.পিতা-মহর্ষি দেবেন্দ্রনাথ ঠাকুর মাতার নাম-সারদা দেবি।</a:t>
            </a:r>
          </a:p>
          <a:p>
            <a:r>
              <a:rPr lang="bn-IN" sz="2000" dirty="0" smtClean="0">
                <a:solidFill>
                  <a:srgbClr val="FFFF00"/>
                </a:solidFill>
              </a:rPr>
              <a:t>ওরিয়েন্টাল সেমিনারি,নর্মাল স্কুল,বেঙ্গল একাডেমী,সেন্টজেভিয়ার্স স্কুল ও পরে ১৭বছর বয়সে বিলাতে ব্যারিস্টারি পরতে যান।</a:t>
            </a:r>
          </a:p>
          <a:p>
            <a:r>
              <a:rPr lang="bn-IN" sz="2000" dirty="0" smtClean="0">
                <a:solidFill>
                  <a:srgbClr val="FFFF00"/>
                </a:solidFill>
              </a:rPr>
              <a:t>৪.পিতার আদেশে জমিদারি দেখাশুনা করেন।</a:t>
            </a:r>
          </a:p>
          <a:p>
            <a:r>
              <a:rPr lang="bn-IN" sz="2000" dirty="0" smtClean="0">
                <a:solidFill>
                  <a:srgbClr val="FFFF00"/>
                </a:solidFill>
              </a:rPr>
              <a:t>৫.কাব্য-মানসী,সোনার তরী,গীতাঞ্জলি,বলা্কা,বিচিত্রা ইত্যাদি।</a:t>
            </a:r>
          </a:p>
          <a:p>
            <a:r>
              <a:rPr lang="bn-IN" sz="2000" dirty="0" smtClean="0">
                <a:solidFill>
                  <a:srgbClr val="FFFF00"/>
                </a:solidFill>
              </a:rPr>
              <a:t>উপন্যাস-গোরা,চতুরঙ্গ,যোগাযোগ,শেষের কবিতা,নাটক-অচলায়তন,চিরকুমার,ডাকঘর ইত্যাদি।</a:t>
            </a:r>
          </a:p>
          <a:p>
            <a:r>
              <a:rPr lang="bn-IN" sz="2000" dirty="0" smtClean="0">
                <a:solidFill>
                  <a:srgbClr val="FFFF00"/>
                </a:solidFill>
              </a:rPr>
              <a:t>৬.নোবেল ১৯১৩,কলকাতা ওঢাকা বিশ্ববিদ্যালয়-ডি-লিট (১৯১৩)</a:t>
            </a:r>
          </a:p>
          <a:p>
            <a:r>
              <a:rPr lang="bn-IN" sz="2000" dirty="0" smtClean="0">
                <a:solidFill>
                  <a:srgbClr val="FFFF00"/>
                </a:solidFill>
              </a:rPr>
              <a:t>৭.৭ই আগস্ট,১৯৪১ খ্রিস্টাব্দে(২২শে শ্রাবণ ১৩৪৮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sz="2000" dirty="0" smtClean="0">
                <a:solidFill>
                  <a:srgbClr val="FFFF00"/>
                </a:solidFill>
              </a:rPr>
              <a:t>১.মানুষের খামখেয়ালি মনের অবস্থা সম্পর্কে জানতে পারবে।</a:t>
            </a:r>
          </a:p>
          <a:p>
            <a:r>
              <a:rPr lang="bn-IN" sz="2000" dirty="0" smtClean="0">
                <a:solidFill>
                  <a:srgbClr val="FFFF00"/>
                </a:solidFill>
              </a:rPr>
              <a:t>২.কোন নতুন বিষ সামনে এলে তা ঠাণ্ডা মাথায় চেষ্ঠা করতে শিখবে।</a:t>
            </a:r>
          </a:p>
          <a:p>
            <a:r>
              <a:rPr lang="bn-IN" sz="2000" dirty="0" smtClean="0">
                <a:solidFill>
                  <a:srgbClr val="FFFF00"/>
                </a:solidFill>
              </a:rPr>
              <a:t>৩.সাধারন মানুষ অসাধারন কাজ করতে পারে তা বুঝতে পারবে।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>শিখন ফলঃ-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n-IN" dirty="0" smtClean="0"/>
              <a:t>কহিলা হবু্,শুন গো গোবুরায়,</a:t>
            </a:r>
          </a:p>
          <a:p>
            <a:r>
              <a:rPr lang="bn-IN" dirty="0" smtClean="0"/>
              <a:t>কালকি আমি ভে</a:t>
            </a:r>
            <a:endParaRPr lang="en-US" dirty="0" smtClean="0"/>
          </a:p>
          <a:p>
            <a:r>
              <a:rPr lang="bn-IN" dirty="0" smtClean="0"/>
              <a:t>বেছি সারা রাত্র-</a:t>
            </a:r>
          </a:p>
          <a:p>
            <a:r>
              <a:rPr lang="bn-IN" dirty="0" smtClean="0"/>
              <a:t>..............</a:t>
            </a:r>
          </a:p>
          <a:p>
            <a:r>
              <a:rPr lang="bn-IN" dirty="0" smtClean="0"/>
              <a:t>...............</a:t>
            </a:r>
          </a:p>
          <a:p>
            <a:r>
              <a:rPr lang="bn-IN" dirty="0" smtClean="0"/>
              <a:t>তোমরা শুধু বেতন লহ বাঁটি,</a:t>
            </a:r>
          </a:p>
          <a:p>
            <a:r>
              <a:rPr lang="bn-IN" dirty="0" smtClean="0"/>
              <a:t>রাজার কাজে কিছুই নাহি </a:t>
            </a:r>
            <a:r>
              <a:rPr lang="en-US" dirty="0" err="1" smtClean="0"/>
              <a:t>দৃষ্টি</a:t>
            </a:r>
            <a:r>
              <a:rPr lang="en-US" dirty="0" smtClean="0"/>
              <a:t>।</a:t>
            </a:r>
            <a:endParaRPr lang="bn-IN" dirty="0" smtClean="0"/>
          </a:p>
          <a:p>
            <a:r>
              <a:rPr lang="bn-IN" dirty="0" smtClean="0"/>
              <a:t>আমার মাটি লাগায় আমার মাটি,রাজ্যে মোর একি অনাসৃষ্টি!</a:t>
            </a:r>
          </a:p>
          <a:p>
            <a:r>
              <a:rPr lang="en-US" dirty="0" err="1" smtClean="0"/>
              <a:t>শীধ্র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করিবে</a:t>
            </a:r>
            <a:r>
              <a:rPr lang="en-US" dirty="0" smtClean="0"/>
              <a:t> </a:t>
            </a:r>
            <a:r>
              <a:rPr lang="en-US" dirty="0" err="1" smtClean="0"/>
              <a:t>প্রতিকার</a:t>
            </a:r>
            <a:r>
              <a:rPr lang="en-US" dirty="0" smtClean="0"/>
              <a:t>,</a:t>
            </a:r>
          </a:p>
          <a:p>
            <a:r>
              <a:rPr lang="bn-IN" dirty="0" smtClean="0"/>
              <a:t>না</a:t>
            </a:r>
            <a:r>
              <a:rPr lang="en-US" dirty="0" err="1" smtClean="0"/>
              <a:t>হিলে</a:t>
            </a:r>
            <a:r>
              <a:rPr lang="en-US" dirty="0" smtClean="0"/>
              <a:t> </a:t>
            </a:r>
            <a:r>
              <a:rPr lang="en-US" dirty="0" err="1" smtClean="0"/>
              <a:t>কারো</a:t>
            </a:r>
            <a:r>
              <a:rPr lang="en-US" dirty="0" smtClean="0"/>
              <a:t> </a:t>
            </a:r>
            <a:r>
              <a:rPr lang="en-US" dirty="0" err="1" smtClean="0"/>
              <a:t>রক্ষা</a:t>
            </a:r>
            <a:r>
              <a:rPr lang="en-US" dirty="0" smtClean="0"/>
              <a:t> </a:t>
            </a:r>
            <a:r>
              <a:rPr lang="en-US" dirty="0" err="1" smtClean="0"/>
              <a:t>নাহি</a:t>
            </a:r>
            <a:r>
              <a:rPr lang="en-US" dirty="0" smtClean="0"/>
              <a:t> </a:t>
            </a:r>
            <a:r>
              <a:rPr lang="en-US" dirty="0" err="1" smtClean="0"/>
              <a:t>আর</a:t>
            </a:r>
            <a:r>
              <a:rPr lang="en-US" dirty="0" smtClean="0"/>
              <a:t>।</a:t>
            </a:r>
            <a:endParaRPr lang="bn-IN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 সরব পাঠঃ-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19800" y="1295400"/>
            <a:ext cx="2660904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69874092_492278278019416_2737113839479816192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243012"/>
            <a:ext cx="4191000" cy="32009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n-IN" dirty="0" smtClean="0"/>
              <a:t>শুনিয়া গোবু ভাবিয়া হলো খুন,</a:t>
            </a:r>
          </a:p>
          <a:p>
            <a:r>
              <a:rPr lang="bn-IN" dirty="0" smtClean="0"/>
              <a:t>দারুন ত্রাসে ঘর্ম বহে গাত্রে।</a:t>
            </a:r>
          </a:p>
          <a:p>
            <a:r>
              <a:rPr lang="bn-IN" dirty="0" smtClean="0"/>
              <a:t>পুন্ডিতেরা হইল মুখ চুন,</a:t>
            </a:r>
          </a:p>
          <a:p>
            <a:r>
              <a:rPr lang="bn-IN" dirty="0" smtClean="0"/>
              <a:t>পাত্রদের নিদ্রা নাহি রাত্রে।</a:t>
            </a:r>
          </a:p>
          <a:p>
            <a:r>
              <a:rPr lang="bn-IN" dirty="0" smtClean="0"/>
              <a:t>রান্নাঘরে নাহিকো চড়ে হাড়ি,</a:t>
            </a:r>
          </a:p>
          <a:p>
            <a:r>
              <a:rPr lang="bn-IN" dirty="0" smtClean="0"/>
              <a:t>কান্না কাটি পড়িল বাড়ি- মধ্যে,</a:t>
            </a:r>
          </a:p>
          <a:p>
            <a:r>
              <a:rPr lang="bn-IN" dirty="0" smtClean="0"/>
              <a:t>অশ্রুজলে ভাসায় পাকা দাড়ি</a:t>
            </a:r>
          </a:p>
          <a:p>
            <a:r>
              <a:rPr lang="bn-IN" dirty="0" smtClean="0"/>
              <a:t>কহিলা গোবুর পাদপদ্মে,</a:t>
            </a:r>
          </a:p>
          <a:p>
            <a:r>
              <a:rPr lang="bn-IN" dirty="0" smtClean="0"/>
              <a:t>যদি না ধুলা লাগিবে তব পায়ে,</a:t>
            </a:r>
          </a:p>
          <a:p>
            <a:r>
              <a:rPr lang="bn-IN" dirty="0" smtClean="0"/>
              <a:t>পায়ের ধুলা পাইব কী উপায়ে!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আদর্শ পাঠঃ-</a:t>
            </a:r>
            <a:endParaRPr lang="en-US" dirty="0"/>
          </a:p>
        </p:txBody>
      </p:sp>
      <p:pic>
        <p:nvPicPr>
          <p:cNvPr id="4" name="Picture 3" descr="69812825_362411164703494_3108260784073867264_n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1219200"/>
            <a:ext cx="36576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352</Words>
  <Application>Microsoft Office PowerPoint</Application>
  <PresentationFormat>On-screen Show (4:3)</PresentationFormat>
  <Paragraphs>74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Slide 1</vt:lpstr>
      <vt:lpstr>শিক্ষক পরিচিতিঃ-</vt:lpstr>
      <vt:lpstr>ছবি দেখে তোমাদের বলতে হবে আমরা আজ কোন বিষয় পড়তে যাচ্ছি। মুচিরা কি সেলাই করে বলতে হবে তোমাদের? একজন মানুষ ভদ্র কিভাবে বুঝবে?</vt:lpstr>
      <vt:lpstr>তাহলে আজকে আমাদের পাঠ ।</vt:lpstr>
      <vt:lpstr>কবি পরিচিতিঃ-</vt:lpstr>
      <vt:lpstr>Slide 6</vt:lpstr>
      <vt:lpstr>শিখন ফলঃ-</vt:lpstr>
      <vt:lpstr> সরব পাঠঃ-</vt:lpstr>
      <vt:lpstr>আদর্শ পাঠঃ-</vt:lpstr>
      <vt:lpstr>শব্দার্থঃ-</vt:lpstr>
      <vt:lpstr>একক কাজঃ-</vt:lpstr>
      <vt:lpstr>দলীয় কাজঃ-</vt:lpstr>
      <vt:lpstr>মুল্যায়নঃ-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‘’’’’’’’মাল্টিমিডিয়া ক্লাসে সাবাইকে স্বাগতম’’’’’’’’’’</dc:title>
  <dc:creator>USER</dc:creator>
  <cp:lastModifiedBy>USER</cp:lastModifiedBy>
  <cp:revision>58</cp:revision>
  <dcterms:created xsi:type="dcterms:W3CDTF">2019-09-08T15:06:13Z</dcterms:created>
  <dcterms:modified xsi:type="dcterms:W3CDTF">2019-09-19T06:48:29Z</dcterms:modified>
</cp:coreProperties>
</file>