
<file path=[Content_Types].xml><?xml version="1.0" encoding="utf-8"?>
<Types xmlns="http://schemas.openxmlformats.org/package/2006/content-types">
  <Default Extension="bin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302" r:id="rId2"/>
    <p:sldId id="258" r:id="rId3"/>
    <p:sldId id="259" r:id="rId4"/>
    <p:sldId id="260" r:id="rId5"/>
    <p:sldId id="261" r:id="rId6"/>
    <p:sldId id="263" r:id="rId7"/>
    <p:sldId id="266" r:id="rId8"/>
    <p:sldId id="267" r:id="rId9"/>
    <p:sldId id="268" r:id="rId10"/>
    <p:sldId id="270" r:id="rId11"/>
    <p:sldId id="282" r:id="rId12"/>
    <p:sldId id="283" r:id="rId13"/>
    <p:sldId id="276" r:id="rId14"/>
    <p:sldId id="279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0187" autoAdjust="0"/>
  </p:normalViewPr>
  <p:slideViewPr>
    <p:cSldViewPr>
      <p:cViewPr>
        <p:scale>
          <a:sx n="48" d="100"/>
          <a:sy n="48" d="100"/>
        </p:scale>
        <p:origin x="20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52ECF-E0C7-4146-BB59-E5032DF6F5C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7AD5E-A599-49AE-BA56-0EF2B2C1E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6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7AD5E-A599-49AE-BA56-0EF2B2C1EF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0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7AD5E-A599-49AE-BA56-0EF2B2C1EF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95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27154_141781645972433_160027450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124200"/>
            <a:ext cx="6858000" cy="2819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2019300" y="486801"/>
            <a:ext cx="5410200" cy="64633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76200">
            <a:solidFill>
              <a:srgbClr val="59F968"/>
            </a:solidFill>
          </a:ln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bn-BD" sz="36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BD" sz="36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36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" name="Picture 9" descr="scrin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28600"/>
            <a:ext cx="4724400" cy="6858000"/>
          </a:xfrm>
          <a:prstGeom prst="rect">
            <a:avLst/>
          </a:prstGeom>
        </p:spPr>
      </p:pic>
      <p:pic>
        <p:nvPicPr>
          <p:cNvPr id="11" name="Picture 10" descr="Scrine 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8200" y="228600"/>
            <a:ext cx="4899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75851"/>
      </p:ext>
    </p:extLst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457200"/>
            <a:ext cx="2971800" cy="186213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38200" y="3048000"/>
            <a:ext cx="7696200" cy="23622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৪। ট্রি টপোলজিঃ যে টপোলজিতে এক বা একাধিক কম্পিউটার একটি হোস্ট কম্পিউটারের সাথে যুক্ত থাকে, তাকে ট্রি টপোলজি বলে।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একক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কাজ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3230563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 marL="1314450" lvl="2" indent="-514350">
              <a:buNone/>
            </a:pPr>
            <a:endParaRPr lang="bn-BD" sz="32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314450" lvl="2" indent="-514350">
              <a:buNone/>
            </a:pPr>
            <a:endParaRPr lang="bn-BD" sz="32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314450" lvl="2" indent="-514350">
              <a:buNone/>
            </a:pPr>
            <a:r>
              <a:rPr lang="bn-BD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টপোলজির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bn-BD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314450" lvl="2" indent="-514350"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1314450" lvl="2" indent="-514350">
              <a:buNone/>
            </a:pPr>
            <a:endParaRPr lang="en-US" sz="2800" b="1" dirty="0" smtClean="0">
              <a:solidFill>
                <a:srgbClr val="FFFF00"/>
              </a:solidFill>
            </a:endParaRPr>
          </a:p>
          <a:p>
            <a:pPr marL="1314450" lvl="2" indent="-514350">
              <a:buNone/>
            </a:pPr>
            <a:r>
              <a:rPr lang="bn-BD" sz="2800" b="1" dirty="0" smtClean="0">
                <a:solidFill>
                  <a:srgbClr val="C00000"/>
                </a:solidFill>
              </a:rPr>
              <a:t>.</a:t>
            </a:r>
            <a:endParaRPr lang="en-US" sz="28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 0.034 0.011 0.065 0.028 0.085 C 0.028 0.086 0.055 0.113 0.055 0.112 C 0.07 0.127 0.079 0.148 0.079 0.17 C 0.079 0.214 0.044 0.249 0 0.25 C -0.044 0.249 -0.079 0.214 -0.079 0.17 C -0.079 0.148 -0.07 0.127 -0.055 0.112 C -0.055 0.113 -0.028 0.086 -0.028 0.085 C -0.011 0.065 -0.001 0.034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838200"/>
            <a:ext cx="7315200" cy="110799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514350" indent="-514350"/>
            <a:r>
              <a:rPr lang="bn-BD" sz="6600" b="1" dirty="0" smtClean="0">
                <a:solidFill>
                  <a:srgbClr val="C00000"/>
                </a:solidFill>
              </a:rPr>
              <a:t>      যুগল কাজ</a:t>
            </a:r>
            <a:endParaRPr lang="en-US" sz="6600" b="1" dirty="0" smtClean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3429000"/>
            <a:ext cx="7162800" cy="1295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স্টার এবং রিং টপোলজির পার্থক্য লিখ।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 rot="10800000" flipV="1">
            <a:off x="1371600" y="1524000"/>
            <a:ext cx="5715000" cy="685800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BD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3429000"/>
            <a:ext cx="6553200" cy="1371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পছন্দের নেটওয়ার্ক  টপোলজি কোনটি?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124200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আলোচিত টপোলজি ছাড়া অন্য টপোলজির ছবি এঁকে আনবে। 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600200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bn-BD" sz="4800" dirty="0" smtClean="0"/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bn-BD" sz="4800" dirty="0" smtClean="0"/>
              <a:t> </a:t>
            </a:r>
            <a:endParaRPr lang="en-US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b="1" i="1" u="sng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 ধন্যবাদ </a:t>
            </a:r>
            <a:endParaRPr lang="en-US" b="1" i="1" u="sng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 descr="Kadam ful-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514000"/>
            <a:ext cx="8153400" cy="5024119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067800" cy="1384042"/>
          </a:xfrm>
          <a:solidFill>
            <a:srgbClr val="FFC000"/>
          </a:solidFill>
          <a:ln w="762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" y="15240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429000" y="1471910"/>
            <a:ext cx="5638800" cy="6863417"/>
          </a:xfrm>
          <a:prstGeom prst="rect">
            <a:avLst/>
          </a:prstGeom>
          <a:solidFill>
            <a:srgbClr val="7030A0"/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n-BD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এম,এ ফাখের </a:t>
            </a:r>
            <a:endParaRPr lang="en-US" sz="2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আইসিটি সিনিয়র  শিক্ষক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কর্পুরা করিমিয়া ফাজিল মাদরাসা 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উলিপুর,কুড়িগ্রাম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n-BD" sz="2800" dirty="0" smtClean="0">
                <a:latin typeface="Times New Roman" pitchFamily="18" charset="0"/>
                <a:cs typeface="Times New Roman" pitchFamily="18" charset="0"/>
              </a:rPr>
              <a:t>বিষয়ঃ তথ্য ও যোগাযোগ প্রযুক্তি </a:t>
            </a:r>
          </a:p>
          <a:p>
            <a:pPr algn="ctr"/>
            <a:r>
              <a:rPr lang="bn-BD" sz="2800" dirty="0" smtClean="0">
                <a:latin typeface="Times New Roman" pitchFamily="18" charset="0"/>
                <a:cs typeface="Times New Roman" pitchFamily="18" charset="0"/>
              </a:rPr>
              <a:t>শ্রেণিঃ আলিম প্রথম বর্ষ</a:t>
            </a:r>
          </a:p>
          <a:p>
            <a:pPr algn="ctr"/>
            <a:r>
              <a:rPr lang="bn-BD" sz="2800" dirty="0" smtClean="0">
                <a:latin typeface="Times New Roman" pitchFamily="18" charset="0"/>
                <a:cs typeface="Times New Roman" pitchFamily="18" charset="0"/>
              </a:rPr>
              <a:t>অধ্যায়ঃ দ্বিতীয় </a:t>
            </a:r>
          </a:p>
          <a:p>
            <a:pPr algn="ctr"/>
            <a:r>
              <a:rPr lang="bn-BD" sz="2800" dirty="0" smtClean="0">
                <a:latin typeface="Times New Roman" pitchFamily="18" charset="0"/>
                <a:cs typeface="Times New Roman" pitchFamily="18" charset="0"/>
              </a:rPr>
              <a:t>তারিখঃ ১২/১২/২০১৯ খ্রিঃ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40" y="1637550"/>
            <a:ext cx="3352800" cy="533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dirty="0"/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 পাচ্ছ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57337"/>
            <a:ext cx="3733800" cy="2176463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557336"/>
            <a:ext cx="4114800" cy="21764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962400"/>
            <a:ext cx="3733800" cy="26733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4003675"/>
            <a:ext cx="4114800" cy="2590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</a:t>
            </a:r>
            <a:r>
              <a:rPr lang="bn-BD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bn-BD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endParaRPr lang="bn-BD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endParaRPr lang="bn-BD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 টপোলজি </a:t>
            </a:r>
            <a:endParaRPr lang="en-US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endParaRPr lang="en-US" sz="6000" b="1" dirty="0" smtClean="0">
              <a:solidFill>
                <a:srgbClr val="006600"/>
              </a:solidFill>
            </a:endParaRPr>
          </a:p>
          <a:p>
            <a:pPr algn="ctr">
              <a:buNone/>
            </a:pPr>
            <a:endParaRPr lang="en-US" sz="6000" b="1" dirty="0" smtClean="0">
              <a:solidFill>
                <a:srgbClr val="006600"/>
              </a:solidFill>
            </a:endParaRPr>
          </a:p>
          <a:p>
            <a:pPr algn="ctr">
              <a:buNone/>
            </a:pPr>
            <a:endParaRPr lang="en-US" sz="6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en-US" sz="4000" b="1" dirty="0"/>
          </a:p>
        </p:txBody>
      </p:sp>
      <p:sp>
        <p:nvSpPr>
          <p:cNvPr id="4" name="Sun 3"/>
          <p:cNvSpPr/>
          <p:nvPr/>
        </p:nvSpPr>
        <p:spPr>
          <a:xfrm>
            <a:off x="2514600" y="3505200"/>
            <a:ext cx="152400" cy="2286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 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n-BD" b="1" dirty="0" smtClean="0">
                <a:solidFill>
                  <a:srgbClr val="00B0F0"/>
                </a:solidFill>
              </a:rPr>
              <a:t>এই পাঠ শিখে শিক্ষার্থী যা জানতে পারবে– </a:t>
            </a:r>
          </a:p>
          <a:p>
            <a:pPr>
              <a:buNone/>
            </a:pPr>
            <a:endParaRPr lang="bn-BD" b="1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bn-BD" b="1" dirty="0" smtClean="0">
                <a:solidFill>
                  <a:srgbClr val="00B0F0"/>
                </a:solidFill>
              </a:rPr>
              <a:t>১. নেটয়ার্ক টপোলজির  সংজ্ঞা ।</a:t>
            </a:r>
            <a:endParaRPr lang="en-US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bn-BD" b="1" dirty="0" smtClean="0">
                <a:solidFill>
                  <a:srgbClr val="00B0F0"/>
                </a:solidFill>
              </a:rPr>
              <a:t>২</a:t>
            </a:r>
            <a:r>
              <a:rPr lang="bn-BD" b="1" dirty="0">
                <a:solidFill>
                  <a:srgbClr val="00B0F0"/>
                </a:solidFill>
              </a:rPr>
              <a:t>. নেটয়ার্ক </a:t>
            </a:r>
            <a:r>
              <a:rPr lang="bn-BD" b="1" dirty="0" smtClean="0">
                <a:solidFill>
                  <a:srgbClr val="00B0F0"/>
                </a:solidFill>
              </a:rPr>
              <a:t>টপোলজির প্রকারভেদ।  </a:t>
            </a:r>
            <a:endParaRPr lang="en-US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bn-BD" b="1" dirty="0" smtClean="0">
                <a:solidFill>
                  <a:srgbClr val="00B0F0"/>
                </a:solidFill>
              </a:rPr>
              <a:t>৩ নেটয়ার্ক  টপোলজি সমুহের বৈশিষ্ট্য । </a:t>
            </a:r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63709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bn-BD" sz="2400" b="1" i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 কম্পিউটার পরস্পরের সাথে সংযুক্ত থাকার পদবতিকে  নেটওয়ার্ক টপোলজি বলে। </a:t>
            </a:r>
          </a:p>
          <a:p>
            <a:pPr algn="ctr"/>
            <a:endParaRPr lang="bn-BD" sz="3200" b="1" i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b="1" i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b="1" i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ওয়ার্ক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ট</a:t>
            </a:r>
            <a:r>
              <a:rPr lang="bn-BD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পোলজির প্রকার ভেদ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bn-BD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i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714750" lvl="7" indent="-514350" algn="ctr">
              <a:buAutoNum type="arabicPeriod"/>
            </a:pP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3200" b="1" i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স্টার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3200" b="1" i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রিং</a:t>
            </a:r>
            <a:r>
              <a:rPr lang="en-US" sz="3200" b="1" i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3200" b="1" i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ট্রি</a:t>
            </a:r>
            <a:r>
              <a:rPr lang="en-US" sz="3200" b="1" i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3200" b="1" i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b="1" i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b="1" i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581400"/>
            <a:ext cx="5181600" cy="2971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799" y="228600"/>
            <a:ext cx="8534400" cy="312420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বাস টপোলজিঃ যে টপোলজিতে নেটওয়ার্কভুক্ত কম্পিউটার সমূহ মাত্র একটি কেবল দ্বারা সংযুক্ত থাকে,তাকে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বাস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 বলে।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581400"/>
            <a:ext cx="4267200" cy="2819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2286000"/>
            <a:ext cx="8686800" cy="838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২। স্টার টপোলজিঃ যে টপোলজিতে নেটওয়ার্ক ভুক্ত প্রতিটি কম্পিউটার থেকে কেবল এসে একটি কেন্দ্রীয় লোকেশনে যুক্ত হয়,তাকে </a:t>
            </a:r>
            <a:r>
              <a:rPr lang="bn-BD" dirty="0"/>
              <a:t>স্টার </a:t>
            </a:r>
            <a:r>
              <a:rPr lang="bn-BD" dirty="0" smtClean="0"/>
              <a:t>টপোলজি বলে।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81000"/>
            <a:ext cx="4876800" cy="2362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14400" y="2895600"/>
            <a:ext cx="7772400" cy="3429000"/>
          </a:xfrm>
          <a:prstGeom prst="rect">
            <a:avLst/>
          </a:prstGeom>
          <a:solidFill>
            <a:srgbClr val="7030A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৩। রিং টপোলজিঃ এই টপোলজিতে নেট ওয়ার্কভুক্ত ওক্টি কম্পিউটার অপরটির সাথে যুক্ত থাকে এবং শেষ কম্পিউটারটি যুক্ত হয় প্রথমটির সাথে।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927</TotalTime>
  <Words>229</Words>
  <Application>Microsoft Office PowerPoint</Application>
  <PresentationFormat>On-screen Show (4:3)</PresentationFormat>
  <Paragraphs>60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Calibri</vt:lpstr>
      <vt:lpstr>NikoshBAN</vt:lpstr>
      <vt:lpstr>Rockwell</vt:lpstr>
      <vt:lpstr>Times New Roman</vt:lpstr>
      <vt:lpstr>Vrinda</vt:lpstr>
      <vt:lpstr>Wingdings 2</vt:lpstr>
      <vt:lpstr>Foundry</vt:lpstr>
      <vt:lpstr>PowerPoint Presentation</vt:lpstr>
      <vt:lpstr>শিক্ষক পরিচিতি  ও পাঠ পরিচিতি</vt:lpstr>
      <vt:lpstr> ছবিতে কি দেখতে পাচ্ছ?</vt:lpstr>
      <vt:lpstr>আজকের পাঠের বিষয় </vt:lpstr>
      <vt:lpstr>শিখন ফল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 </vt:lpstr>
      <vt:lpstr>PowerPoint Presentation</vt:lpstr>
      <vt:lpstr>দলীয় কাজ </vt:lpstr>
      <vt:lpstr>PowerPoint Presentation</vt:lpstr>
      <vt:lpstr>সকলকে ধন্যবাদ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AM ASUS</dc:creator>
  <cp:lastModifiedBy>KKFMF</cp:lastModifiedBy>
  <cp:revision>171</cp:revision>
  <dcterms:created xsi:type="dcterms:W3CDTF">2006-08-16T00:00:00Z</dcterms:created>
  <dcterms:modified xsi:type="dcterms:W3CDTF">2019-12-16T05:54:17Z</dcterms:modified>
</cp:coreProperties>
</file>