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6" r:id="rId10"/>
    <p:sldId id="263" r:id="rId11"/>
    <p:sldId id="265" r:id="rId12"/>
    <p:sldId id="268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C064D-2BA8-47E4-BFE3-8AC0963C8D4B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7DC657-26AC-4F51-89E9-52BF6F54DD0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27755C-4FA9-43C5-8A55-21901FBF7E03}" type="parTrans" cxnId="{E22E60EB-7BA7-4B7E-A5FA-0FACFBA03172}">
      <dgm:prSet/>
      <dgm:spPr/>
      <dgm:t>
        <a:bodyPr/>
        <a:lstStyle/>
        <a:p>
          <a:endParaRPr lang="en-US"/>
        </a:p>
      </dgm:t>
    </dgm:pt>
    <dgm:pt modelId="{7609A946-EF9F-4D80-8CC5-1B50B41C7EF4}" type="sibTrans" cxnId="{E22E60EB-7BA7-4B7E-A5FA-0FACFBA03172}">
      <dgm:prSet/>
      <dgm:spPr/>
      <dgm:t>
        <a:bodyPr/>
        <a:lstStyle/>
        <a:p>
          <a:endParaRPr lang="en-US"/>
        </a:p>
      </dgm:t>
    </dgm:pt>
    <dgm:pt modelId="{236B8E15-13C1-49C7-9EA9-BA1927F615CA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২৫জানুঃ</a:t>
          </a:r>
        </a:p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১৮২৪খ্রিঃ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AD3575-3D81-4446-B91C-2C59B9400527}" type="parTrans" cxnId="{BC599E32-5B67-404E-BCC4-88DE6D5EC9F2}">
      <dgm:prSet/>
      <dgm:spPr/>
      <dgm:t>
        <a:bodyPr/>
        <a:lstStyle/>
        <a:p>
          <a:endParaRPr lang="en-US"/>
        </a:p>
      </dgm:t>
    </dgm:pt>
    <dgm:pt modelId="{8C0492A2-6346-4261-9B84-2EC1D1F919B7}" type="sibTrans" cxnId="{BC599E32-5B67-404E-BCC4-88DE6D5EC9F2}">
      <dgm:prSet/>
      <dgm:spPr/>
      <dgm:t>
        <a:bodyPr/>
        <a:lstStyle/>
        <a:p>
          <a:endParaRPr lang="en-US"/>
        </a:p>
      </dgm:t>
    </dgm:pt>
    <dgm:pt modelId="{BF1D210C-8598-4208-9DAA-681AA7D885B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২৯জুন</a:t>
          </a:r>
        </a:p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১৮৭৩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32D38-C715-4A1A-ADEB-4B0D77DAA82C}" type="parTrans" cxnId="{6E13133A-757A-4275-BE40-AE90D50CC78C}">
      <dgm:prSet/>
      <dgm:spPr/>
      <dgm:t>
        <a:bodyPr/>
        <a:lstStyle/>
        <a:p>
          <a:endParaRPr lang="en-US"/>
        </a:p>
      </dgm:t>
    </dgm:pt>
    <dgm:pt modelId="{04A5CD8D-999A-49CE-B132-9D0E15EE6F3A}" type="sibTrans" cxnId="{6E13133A-757A-4275-BE40-AE90D50CC78C}">
      <dgm:prSet/>
      <dgm:spPr/>
      <dgm:t>
        <a:bodyPr/>
        <a:lstStyle/>
        <a:p>
          <a:endParaRPr lang="en-US"/>
        </a:p>
      </dgm:t>
    </dgm:pt>
    <dgm:pt modelId="{FDCE5BC1-D6B6-402C-AC58-FA3E139BC70B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যশোর,সাগরদাঁড়ি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E78E96-83DF-4476-A437-AFAB67DF27D1}" type="parTrans" cxnId="{FE869D54-1253-4BE6-BA62-09E01A734EF4}">
      <dgm:prSet/>
      <dgm:spPr/>
      <dgm:t>
        <a:bodyPr/>
        <a:lstStyle/>
        <a:p>
          <a:endParaRPr lang="en-US"/>
        </a:p>
      </dgm:t>
    </dgm:pt>
    <dgm:pt modelId="{B9567855-F009-42C7-B258-5E8E65B11D36}" type="sibTrans" cxnId="{FE869D54-1253-4BE6-BA62-09E01A734EF4}">
      <dgm:prSet/>
      <dgm:spPr/>
      <dgm:t>
        <a:bodyPr/>
        <a:lstStyle/>
        <a:p>
          <a:endParaRPr lang="en-US"/>
        </a:p>
      </dgm:t>
    </dgm:pt>
    <dgm:pt modelId="{2AC36009-0503-4E1D-946D-752181FEEF3B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কাব্য,নাটক,প্রহসন,অনুবাদ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C92C58-BEB3-454F-AE43-A0BA5AF73C05}" type="parTrans" cxnId="{0ADEA504-1DC8-4D47-ACF2-7CEB786D14B3}">
      <dgm:prSet/>
      <dgm:spPr/>
      <dgm:t>
        <a:bodyPr/>
        <a:lstStyle/>
        <a:p>
          <a:endParaRPr lang="en-US"/>
        </a:p>
      </dgm:t>
    </dgm:pt>
    <dgm:pt modelId="{07FED577-A276-486B-8CAD-5331EC74D741}" type="sibTrans" cxnId="{0ADEA504-1DC8-4D47-ACF2-7CEB786D14B3}">
      <dgm:prSet/>
      <dgm:spPr/>
      <dgm:t>
        <a:bodyPr/>
        <a:lstStyle/>
        <a:p>
          <a:endParaRPr lang="en-US"/>
        </a:p>
      </dgm:t>
    </dgm:pt>
    <dgm:pt modelId="{68D76A7F-77D1-4907-8246-1A6AA70DC186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আইন পেশাও লেখালেখি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F1FF02-007A-40B7-B077-18535EC5BE06}" type="parTrans" cxnId="{2A94955F-2D6A-424A-BA56-F6967453DB01}">
      <dgm:prSet/>
      <dgm:spPr/>
      <dgm:t>
        <a:bodyPr/>
        <a:lstStyle/>
        <a:p>
          <a:endParaRPr lang="en-US"/>
        </a:p>
      </dgm:t>
    </dgm:pt>
    <dgm:pt modelId="{7F9B7DBD-F7F4-4DC2-96D6-98B10A3B6C6A}" type="sibTrans" cxnId="{2A94955F-2D6A-424A-BA56-F6967453DB01}">
      <dgm:prSet/>
      <dgm:spPr/>
      <dgm:t>
        <a:bodyPr/>
        <a:lstStyle/>
        <a:p>
          <a:endParaRPr lang="en-US"/>
        </a:p>
      </dgm:t>
    </dgm:pt>
    <dgm:pt modelId="{8CD2AA87-DB53-4FBC-8A43-4FCC1EA4291D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রাজনারায়ন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দত্ত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F0C97-956C-41E9-8C8F-471EDA8A789D}" type="parTrans" cxnId="{2DD6E5C9-B04D-4836-8FA3-8D7F34B94292}">
      <dgm:prSet/>
      <dgm:spPr/>
      <dgm:t>
        <a:bodyPr/>
        <a:lstStyle/>
        <a:p>
          <a:endParaRPr lang="en-US"/>
        </a:p>
      </dgm:t>
    </dgm:pt>
    <dgm:pt modelId="{F92BE00D-1A83-47AE-A693-F43B4B08BC38}" type="sibTrans" cxnId="{2DD6E5C9-B04D-4836-8FA3-8D7F34B94292}">
      <dgm:prSet/>
      <dgm:spPr/>
      <dgm:t>
        <a:bodyPr/>
        <a:lstStyle/>
        <a:p>
          <a:endParaRPr lang="en-US"/>
        </a:p>
      </dgm:t>
    </dgm:pt>
    <dgm:pt modelId="{E485CEA3-B61A-4C1F-9F9F-0F1B7DC4D70D}" type="pres">
      <dgm:prSet presAssocID="{1D4C064D-2BA8-47E4-BFE3-8AC0963C8D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1F330-11D7-4C9C-AD42-447BE97B5E44}" type="pres">
      <dgm:prSet presAssocID="{697DC657-26AC-4F51-89E9-52BF6F54DD0C}" presName="centerShape" presStyleLbl="node0" presStyleIdx="0" presStyleCnt="1"/>
      <dgm:spPr/>
      <dgm:t>
        <a:bodyPr/>
        <a:lstStyle/>
        <a:p>
          <a:endParaRPr lang="en-US"/>
        </a:p>
      </dgm:t>
    </dgm:pt>
    <dgm:pt modelId="{1636B270-2F03-4236-9EA1-494DE6E44B4D}" type="pres">
      <dgm:prSet presAssocID="{17AD3575-3D81-4446-B91C-2C59B940052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F892ACD-B3AF-4546-AEB9-A6CDE90D07F3}" type="pres">
      <dgm:prSet presAssocID="{17AD3575-3D81-4446-B91C-2C59B940052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8D6795D-E040-43D7-91F3-FF2A4ACC4D3B}" type="pres">
      <dgm:prSet presAssocID="{236B8E15-13C1-49C7-9EA9-BA1927F615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0843-C7FE-423D-8B41-31C6338077E4}" type="pres">
      <dgm:prSet presAssocID="{1BE78E96-83DF-4476-A437-AFAB67DF27D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5801AD5-16E0-43E7-A3B1-4982C2466599}" type="pres">
      <dgm:prSet presAssocID="{1BE78E96-83DF-4476-A437-AFAB67DF27D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FFB1284-FF44-4E94-8C40-8CD0806A80C0}" type="pres">
      <dgm:prSet presAssocID="{FDCE5BC1-D6B6-402C-AC58-FA3E139BC70B}" presName="node" presStyleLbl="node1" presStyleIdx="1" presStyleCnt="6" custRadScaleRad="99485" custRadScaleInc="-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CE3FF-CFCE-4134-85DE-7EB316D5EED9}" type="pres">
      <dgm:prSet presAssocID="{6C4F0C97-956C-41E9-8C8F-471EDA8A789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2FE385E-8D64-441A-AA86-EA5332F1F487}" type="pres">
      <dgm:prSet presAssocID="{6C4F0C97-956C-41E9-8C8F-471EDA8A789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B45F3BE-27D7-4D3C-8A96-069904C5B297}" type="pres">
      <dgm:prSet presAssocID="{8CD2AA87-DB53-4FBC-8A43-4FCC1EA4291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8D6E8-FD48-4531-810C-88C5D0942FC3}" type="pres">
      <dgm:prSet presAssocID="{40F1FF02-007A-40B7-B077-18535EC5BE0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AADCEDD-F0AB-4ED9-8303-1B53460E05CD}" type="pres">
      <dgm:prSet presAssocID="{40F1FF02-007A-40B7-B077-18535EC5BE0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D6FDB4C-C649-41B9-A2CD-2C95A23D2609}" type="pres">
      <dgm:prSet presAssocID="{68D76A7F-77D1-4907-8246-1A6AA70DC1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B35D-89B4-4583-BF4C-CABD5FC1C0B5}" type="pres">
      <dgm:prSet presAssocID="{D4C92C58-BEB3-454F-AE43-A0BA5AF73C0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5190A0F-C327-423F-8415-7A748633C95A}" type="pres">
      <dgm:prSet presAssocID="{D4C92C58-BEB3-454F-AE43-A0BA5AF73C0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787CB5A-2435-4FF8-8742-DD01A9E77DA6}" type="pres">
      <dgm:prSet presAssocID="{2AC36009-0503-4E1D-946D-752181FEEF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D5DC6-F908-4DD8-B08B-4369612B7D3B}" type="pres">
      <dgm:prSet presAssocID="{9F432D38-C715-4A1A-ADEB-4B0D77DAA82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DE3804F-552E-4055-8DB0-957B255C562E}" type="pres">
      <dgm:prSet presAssocID="{9F432D38-C715-4A1A-ADEB-4B0D77DAA82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EACC67E-EDF3-4A42-97F9-A196CD8B8788}" type="pres">
      <dgm:prSet presAssocID="{BF1D210C-8598-4208-9DAA-681AA7D885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7103B8-1318-4119-BAAB-B3D719450E68}" type="presOf" srcId="{9F432D38-C715-4A1A-ADEB-4B0D77DAA82C}" destId="{3DE3804F-552E-4055-8DB0-957B255C562E}" srcOrd="1" destOrd="0" presId="urn:microsoft.com/office/officeart/2005/8/layout/radial5"/>
    <dgm:cxn modelId="{E22E60EB-7BA7-4B7E-A5FA-0FACFBA03172}" srcId="{1D4C064D-2BA8-47E4-BFE3-8AC0963C8D4B}" destId="{697DC657-26AC-4F51-89E9-52BF6F54DD0C}" srcOrd="0" destOrd="0" parTransId="{3C27755C-4FA9-43C5-8A55-21901FBF7E03}" sibTransId="{7609A946-EF9F-4D80-8CC5-1B50B41C7EF4}"/>
    <dgm:cxn modelId="{1F880350-BF1E-4EE1-A1E6-948CA910EC54}" type="presOf" srcId="{1BE78E96-83DF-4476-A437-AFAB67DF27D1}" destId="{B5801AD5-16E0-43E7-A3B1-4982C2466599}" srcOrd="1" destOrd="0" presId="urn:microsoft.com/office/officeart/2005/8/layout/radial5"/>
    <dgm:cxn modelId="{A7A100C8-E514-4C12-8BAF-69619E8E2C07}" type="presOf" srcId="{40F1FF02-007A-40B7-B077-18535EC5BE06}" destId="{AAADCEDD-F0AB-4ED9-8303-1B53460E05CD}" srcOrd="1" destOrd="0" presId="urn:microsoft.com/office/officeart/2005/8/layout/radial5"/>
    <dgm:cxn modelId="{81D7760A-B839-46A5-8D0F-A3DEA0FDC616}" type="presOf" srcId="{6C4F0C97-956C-41E9-8C8F-471EDA8A789D}" destId="{82FE385E-8D64-441A-AA86-EA5332F1F487}" srcOrd="1" destOrd="0" presId="urn:microsoft.com/office/officeart/2005/8/layout/radial5"/>
    <dgm:cxn modelId="{43FD7466-2311-40A7-9DE3-8E73B72D09F1}" type="presOf" srcId="{6C4F0C97-956C-41E9-8C8F-471EDA8A789D}" destId="{55ECE3FF-CFCE-4134-85DE-7EB316D5EED9}" srcOrd="0" destOrd="0" presId="urn:microsoft.com/office/officeart/2005/8/layout/radial5"/>
    <dgm:cxn modelId="{2A94955F-2D6A-424A-BA56-F6967453DB01}" srcId="{697DC657-26AC-4F51-89E9-52BF6F54DD0C}" destId="{68D76A7F-77D1-4907-8246-1A6AA70DC186}" srcOrd="3" destOrd="0" parTransId="{40F1FF02-007A-40B7-B077-18535EC5BE06}" sibTransId="{7F9B7DBD-F7F4-4DC2-96D6-98B10A3B6C6A}"/>
    <dgm:cxn modelId="{34D0D34E-58F3-4B2B-B138-A4984F4AD537}" type="presOf" srcId="{9F432D38-C715-4A1A-ADEB-4B0D77DAA82C}" destId="{3C0D5DC6-F908-4DD8-B08B-4369612B7D3B}" srcOrd="0" destOrd="0" presId="urn:microsoft.com/office/officeart/2005/8/layout/radial5"/>
    <dgm:cxn modelId="{425E954F-F5C4-4D90-9288-B2619DFF490B}" type="presOf" srcId="{8CD2AA87-DB53-4FBC-8A43-4FCC1EA4291D}" destId="{8B45F3BE-27D7-4D3C-8A96-069904C5B297}" srcOrd="0" destOrd="0" presId="urn:microsoft.com/office/officeart/2005/8/layout/radial5"/>
    <dgm:cxn modelId="{0B9A057A-EA27-4A13-866B-2F5B978CC813}" type="presOf" srcId="{40F1FF02-007A-40B7-B077-18535EC5BE06}" destId="{B4E8D6E8-FD48-4531-810C-88C5D0942FC3}" srcOrd="0" destOrd="0" presId="urn:microsoft.com/office/officeart/2005/8/layout/radial5"/>
    <dgm:cxn modelId="{2DD6E5C9-B04D-4836-8FA3-8D7F34B94292}" srcId="{697DC657-26AC-4F51-89E9-52BF6F54DD0C}" destId="{8CD2AA87-DB53-4FBC-8A43-4FCC1EA4291D}" srcOrd="2" destOrd="0" parTransId="{6C4F0C97-956C-41E9-8C8F-471EDA8A789D}" sibTransId="{F92BE00D-1A83-47AE-A693-F43B4B08BC38}"/>
    <dgm:cxn modelId="{2BD05D9A-4568-420C-B4F9-4C5693524048}" type="presOf" srcId="{BF1D210C-8598-4208-9DAA-681AA7D885BA}" destId="{FEACC67E-EDF3-4A42-97F9-A196CD8B8788}" srcOrd="0" destOrd="0" presId="urn:microsoft.com/office/officeart/2005/8/layout/radial5"/>
    <dgm:cxn modelId="{FE869D54-1253-4BE6-BA62-09E01A734EF4}" srcId="{697DC657-26AC-4F51-89E9-52BF6F54DD0C}" destId="{FDCE5BC1-D6B6-402C-AC58-FA3E139BC70B}" srcOrd="1" destOrd="0" parTransId="{1BE78E96-83DF-4476-A437-AFAB67DF27D1}" sibTransId="{B9567855-F009-42C7-B258-5E8E65B11D36}"/>
    <dgm:cxn modelId="{440A63B8-BAB8-4C12-A2E9-BF2352D32123}" type="presOf" srcId="{2AC36009-0503-4E1D-946D-752181FEEF3B}" destId="{3787CB5A-2435-4FF8-8742-DD01A9E77DA6}" srcOrd="0" destOrd="0" presId="urn:microsoft.com/office/officeart/2005/8/layout/radial5"/>
    <dgm:cxn modelId="{0ADEA504-1DC8-4D47-ACF2-7CEB786D14B3}" srcId="{697DC657-26AC-4F51-89E9-52BF6F54DD0C}" destId="{2AC36009-0503-4E1D-946D-752181FEEF3B}" srcOrd="4" destOrd="0" parTransId="{D4C92C58-BEB3-454F-AE43-A0BA5AF73C05}" sibTransId="{07FED577-A276-486B-8CAD-5331EC74D741}"/>
    <dgm:cxn modelId="{5F2E4294-EAC8-4EA4-A244-14251EF8AE1F}" type="presOf" srcId="{17AD3575-3D81-4446-B91C-2C59B9400527}" destId="{1636B270-2F03-4236-9EA1-494DE6E44B4D}" srcOrd="0" destOrd="0" presId="urn:microsoft.com/office/officeart/2005/8/layout/radial5"/>
    <dgm:cxn modelId="{38C9DD6E-7CD4-408C-B671-67CBE396A82E}" type="presOf" srcId="{68D76A7F-77D1-4907-8246-1A6AA70DC186}" destId="{CD6FDB4C-C649-41B9-A2CD-2C95A23D2609}" srcOrd="0" destOrd="0" presId="urn:microsoft.com/office/officeart/2005/8/layout/radial5"/>
    <dgm:cxn modelId="{5532C273-1FB0-4C37-8E79-1DBB4E4E3E82}" type="presOf" srcId="{697DC657-26AC-4F51-89E9-52BF6F54DD0C}" destId="{B341F330-11D7-4C9C-AD42-447BE97B5E44}" srcOrd="0" destOrd="0" presId="urn:microsoft.com/office/officeart/2005/8/layout/radial5"/>
    <dgm:cxn modelId="{BC599E32-5B67-404E-BCC4-88DE6D5EC9F2}" srcId="{697DC657-26AC-4F51-89E9-52BF6F54DD0C}" destId="{236B8E15-13C1-49C7-9EA9-BA1927F615CA}" srcOrd="0" destOrd="0" parTransId="{17AD3575-3D81-4446-B91C-2C59B9400527}" sibTransId="{8C0492A2-6346-4261-9B84-2EC1D1F919B7}"/>
    <dgm:cxn modelId="{BD332964-84B2-4BB1-8123-4B663C8CC1C1}" type="presOf" srcId="{1BE78E96-83DF-4476-A437-AFAB67DF27D1}" destId="{EE420843-C7FE-423D-8B41-31C6338077E4}" srcOrd="0" destOrd="0" presId="urn:microsoft.com/office/officeart/2005/8/layout/radial5"/>
    <dgm:cxn modelId="{FE147F28-1A09-4314-B729-CC695701DB7A}" type="presOf" srcId="{1D4C064D-2BA8-47E4-BFE3-8AC0963C8D4B}" destId="{E485CEA3-B61A-4C1F-9F9F-0F1B7DC4D70D}" srcOrd="0" destOrd="0" presId="urn:microsoft.com/office/officeart/2005/8/layout/radial5"/>
    <dgm:cxn modelId="{EA7F3D60-055B-420F-A21C-440FD133E5FD}" type="presOf" srcId="{FDCE5BC1-D6B6-402C-AC58-FA3E139BC70B}" destId="{8FFB1284-FF44-4E94-8C40-8CD0806A80C0}" srcOrd="0" destOrd="0" presId="urn:microsoft.com/office/officeart/2005/8/layout/radial5"/>
    <dgm:cxn modelId="{530C17FF-6835-4213-AD6F-264659E44DF6}" type="presOf" srcId="{17AD3575-3D81-4446-B91C-2C59B9400527}" destId="{3F892ACD-B3AF-4546-AEB9-A6CDE90D07F3}" srcOrd="1" destOrd="0" presId="urn:microsoft.com/office/officeart/2005/8/layout/radial5"/>
    <dgm:cxn modelId="{69E6208C-7659-4E95-9619-DAB7FE7039D6}" type="presOf" srcId="{D4C92C58-BEB3-454F-AE43-A0BA5AF73C05}" destId="{45B0B35D-89B4-4583-BF4C-CABD5FC1C0B5}" srcOrd="0" destOrd="0" presId="urn:microsoft.com/office/officeart/2005/8/layout/radial5"/>
    <dgm:cxn modelId="{3A160524-C74E-496A-94FA-0DC542AA502C}" type="presOf" srcId="{236B8E15-13C1-49C7-9EA9-BA1927F615CA}" destId="{A8D6795D-E040-43D7-91F3-FF2A4ACC4D3B}" srcOrd="0" destOrd="0" presId="urn:microsoft.com/office/officeart/2005/8/layout/radial5"/>
    <dgm:cxn modelId="{E0B2E52F-0A67-4794-86F4-5E18DCBA3F0F}" type="presOf" srcId="{D4C92C58-BEB3-454F-AE43-A0BA5AF73C05}" destId="{D5190A0F-C327-423F-8415-7A748633C95A}" srcOrd="1" destOrd="0" presId="urn:microsoft.com/office/officeart/2005/8/layout/radial5"/>
    <dgm:cxn modelId="{6E13133A-757A-4275-BE40-AE90D50CC78C}" srcId="{697DC657-26AC-4F51-89E9-52BF6F54DD0C}" destId="{BF1D210C-8598-4208-9DAA-681AA7D885BA}" srcOrd="5" destOrd="0" parTransId="{9F432D38-C715-4A1A-ADEB-4B0D77DAA82C}" sibTransId="{04A5CD8D-999A-49CE-B132-9D0E15EE6F3A}"/>
    <dgm:cxn modelId="{86BF0D6F-06FE-4E62-9ACE-2D5D13CBB316}" type="presParOf" srcId="{E485CEA3-B61A-4C1F-9F9F-0F1B7DC4D70D}" destId="{B341F330-11D7-4C9C-AD42-447BE97B5E44}" srcOrd="0" destOrd="0" presId="urn:microsoft.com/office/officeart/2005/8/layout/radial5"/>
    <dgm:cxn modelId="{7FCE6313-7F88-43D6-9037-EC3ED832C6E6}" type="presParOf" srcId="{E485CEA3-B61A-4C1F-9F9F-0F1B7DC4D70D}" destId="{1636B270-2F03-4236-9EA1-494DE6E44B4D}" srcOrd="1" destOrd="0" presId="urn:microsoft.com/office/officeart/2005/8/layout/radial5"/>
    <dgm:cxn modelId="{B280D427-52CC-4749-B3FD-A8CE675F6C79}" type="presParOf" srcId="{1636B270-2F03-4236-9EA1-494DE6E44B4D}" destId="{3F892ACD-B3AF-4546-AEB9-A6CDE90D07F3}" srcOrd="0" destOrd="0" presId="urn:microsoft.com/office/officeart/2005/8/layout/radial5"/>
    <dgm:cxn modelId="{CD1B8D4C-F7AF-4551-9C8D-9D8D3FF2E31B}" type="presParOf" srcId="{E485CEA3-B61A-4C1F-9F9F-0F1B7DC4D70D}" destId="{A8D6795D-E040-43D7-91F3-FF2A4ACC4D3B}" srcOrd="2" destOrd="0" presId="urn:microsoft.com/office/officeart/2005/8/layout/radial5"/>
    <dgm:cxn modelId="{FAAD1D73-363C-41C5-8DC2-587B0D59A80D}" type="presParOf" srcId="{E485CEA3-B61A-4C1F-9F9F-0F1B7DC4D70D}" destId="{EE420843-C7FE-423D-8B41-31C6338077E4}" srcOrd="3" destOrd="0" presId="urn:microsoft.com/office/officeart/2005/8/layout/radial5"/>
    <dgm:cxn modelId="{275563C6-FDCF-4889-B7CB-C8651259F76E}" type="presParOf" srcId="{EE420843-C7FE-423D-8B41-31C6338077E4}" destId="{B5801AD5-16E0-43E7-A3B1-4982C2466599}" srcOrd="0" destOrd="0" presId="urn:microsoft.com/office/officeart/2005/8/layout/radial5"/>
    <dgm:cxn modelId="{E3AFEE67-FC6F-4DEC-8D67-C51CBF541918}" type="presParOf" srcId="{E485CEA3-B61A-4C1F-9F9F-0F1B7DC4D70D}" destId="{8FFB1284-FF44-4E94-8C40-8CD0806A80C0}" srcOrd="4" destOrd="0" presId="urn:microsoft.com/office/officeart/2005/8/layout/radial5"/>
    <dgm:cxn modelId="{FEC10086-177E-472E-ABFB-8C2831B907B3}" type="presParOf" srcId="{E485CEA3-B61A-4C1F-9F9F-0F1B7DC4D70D}" destId="{55ECE3FF-CFCE-4134-85DE-7EB316D5EED9}" srcOrd="5" destOrd="0" presId="urn:microsoft.com/office/officeart/2005/8/layout/radial5"/>
    <dgm:cxn modelId="{69F6B239-41DD-4A47-991C-1BE3FE02BEED}" type="presParOf" srcId="{55ECE3FF-CFCE-4134-85DE-7EB316D5EED9}" destId="{82FE385E-8D64-441A-AA86-EA5332F1F487}" srcOrd="0" destOrd="0" presId="urn:microsoft.com/office/officeart/2005/8/layout/radial5"/>
    <dgm:cxn modelId="{FAE8902D-F303-4E14-823F-91D35E313694}" type="presParOf" srcId="{E485CEA3-B61A-4C1F-9F9F-0F1B7DC4D70D}" destId="{8B45F3BE-27D7-4D3C-8A96-069904C5B297}" srcOrd="6" destOrd="0" presId="urn:microsoft.com/office/officeart/2005/8/layout/radial5"/>
    <dgm:cxn modelId="{22361BD7-49AB-4DB2-9EAA-CE4B8F611756}" type="presParOf" srcId="{E485CEA3-B61A-4C1F-9F9F-0F1B7DC4D70D}" destId="{B4E8D6E8-FD48-4531-810C-88C5D0942FC3}" srcOrd="7" destOrd="0" presId="urn:microsoft.com/office/officeart/2005/8/layout/radial5"/>
    <dgm:cxn modelId="{6A00F029-980B-4FEE-A1E1-A77D3CE1C2B6}" type="presParOf" srcId="{B4E8D6E8-FD48-4531-810C-88C5D0942FC3}" destId="{AAADCEDD-F0AB-4ED9-8303-1B53460E05CD}" srcOrd="0" destOrd="0" presId="urn:microsoft.com/office/officeart/2005/8/layout/radial5"/>
    <dgm:cxn modelId="{F8DEB565-9E68-4913-99A9-5EE6A58F3FDF}" type="presParOf" srcId="{E485CEA3-B61A-4C1F-9F9F-0F1B7DC4D70D}" destId="{CD6FDB4C-C649-41B9-A2CD-2C95A23D2609}" srcOrd="8" destOrd="0" presId="urn:microsoft.com/office/officeart/2005/8/layout/radial5"/>
    <dgm:cxn modelId="{5A2DCE9F-4D1A-4265-B63F-97A310446D60}" type="presParOf" srcId="{E485CEA3-B61A-4C1F-9F9F-0F1B7DC4D70D}" destId="{45B0B35D-89B4-4583-BF4C-CABD5FC1C0B5}" srcOrd="9" destOrd="0" presId="urn:microsoft.com/office/officeart/2005/8/layout/radial5"/>
    <dgm:cxn modelId="{7B418B9D-5046-40E5-9874-6AC1FFB98CFC}" type="presParOf" srcId="{45B0B35D-89B4-4583-BF4C-CABD5FC1C0B5}" destId="{D5190A0F-C327-423F-8415-7A748633C95A}" srcOrd="0" destOrd="0" presId="urn:microsoft.com/office/officeart/2005/8/layout/radial5"/>
    <dgm:cxn modelId="{B0253492-DE9F-422E-A0BD-E131527A1300}" type="presParOf" srcId="{E485CEA3-B61A-4C1F-9F9F-0F1B7DC4D70D}" destId="{3787CB5A-2435-4FF8-8742-DD01A9E77DA6}" srcOrd="10" destOrd="0" presId="urn:microsoft.com/office/officeart/2005/8/layout/radial5"/>
    <dgm:cxn modelId="{32CC7330-8875-4D0D-89BA-E4AABEA71902}" type="presParOf" srcId="{E485CEA3-B61A-4C1F-9F9F-0F1B7DC4D70D}" destId="{3C0D5DC6-F908-4DD8-B08B-4369612B7D3B}" srcOrd="11" destOrd="0" presId="urn:microsoft.com/office/officeart/2005/8/layout/radial5"/>
    <dgm:cxn modelId="{BF4C7931-9AD6-4F9D-8275-DE9C252F62A6}" type="presParOf" srcId="{3C0D5DC6-F908-4DD8-B08B-4369612B7D3B}" destId="{3DE3804F-552E-4055-8DB0-957B255C562E}" srcOrd="0" destOrd="0" presId="urn:microsoft.com/office/officeart/2005/8/layout/radial5"/>
    <dgm:cxn modelId="{2BF94108-7F1E-469C-AFE4-5DBE41D5AB16}" type="presParOf" srcId="{E485CEA3-B61A-4C1F-9F9F-0F1B7DC4D70D}" destId="{FEACC67E-EDF3-4A42-97F9-A196CD8B878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1F330-11D7-4C9C-AD42-447BE97B5E44}">
      <dsp:nvSpPr>
        <dsp:cNvPr id="0" name=""/>
        <dsp:cNvSpPr/>
      </dsp:nvSpPr>
      <dsp:spPr>
        <a:xfrm>
          <a:off x="3859300" y="1997293"/>
          <a:ext cx="1424079" cy="1424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4067852" y="2205845"/>
        <a:ext cx="1006975" cy="1006975"/>
      </dsp:txXfrm>
    </dsp:sp>
    <dsp:sp modelId="{1636B270-2F03-4236-9EA1-494DE6E44B4D}">
      <dsp:nvSpPr>
        <dsp:cNvPr id="0" name=""/>
        <dsp:cNvSpPr/>
      </dsp:nvSpPr>
      <dsp:spPr>
        <a:xfrm rot="16200000">
          <a:off x="4420047" y="1478305"/>
          <a:ext cx="302586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65435" y="1620530"/>
        <a:ext cx="211810" cy="290513"/>
      </dsp:txXfrm>
    </dsp:sp>
    <dsp:sp modelId="{A8D6795D-E040-43D7-91F3-FF2A4ACC4D3B}">
      <dsp:nvSpPr>
        <dsp:cNvPr id="0" name=""/>
        <dsp:cNvSpPr/>
      </dsp:nvSpPr>
      <dsp:spPr>
        <a:xfrm>
          <a:off x="3859300" y="2296"/>
          <a:ext cx="1424079" cy="1424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২৫জানুঃ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১৮২৪খ্রিঃ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7852" y="210848"/>
        <a:ext cx="1006975" cy="1006975"/>
      </dsp:txXfrm>
    </dsp:sp>
    <dsp:sp modelId="{EE420843-C7FE-423D-8B41-31C6338077E4}">
      <dsp:nvSpPr>
        <dsp:cNvPr id="0" name=""/>
        <dsp:cNvSpPr/>
      </dsp:nvSpPr>
      <dsp:spPr>
        <a:xfrm rot="19789722">
          <a:off x="5273422" y="1972718"/>
          <a:ext cx="297141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79460" y="2091956"/>
        <a:ext cx="207999" cy="290513"/>
      </dsp:txXfrm>
    </dsp:sp>
    <dsp:sp modelId="{8FFB1284-FF44-4E94-8C40-8CD0806A80C0}">
      <dsp:nvSpPr>
        <dsp:cNvPr id="0" name=""/>
        <dsp:cNvSpPr/>
      </dsp:nvSpPr>
      <dsp:spPr>
        <a:xfrm>
          <a:off x="5575146" y="999797"/>
          <a:ext cx="1424079" cy="14240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যশোর,সাগরদাঁড়ি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83698" y="1208349"/>
        <a:ext cx="1006975" cy="1006975"/>
      </dsp:txXfrm>
    </dsp:sp>
    <dsp:sp modelId="{55ECE3FF-CFCE-4134-85DE-7EB316D5EED9}">
      <dsp:nvSpPr>
        <dsp:cNvPr id="0" name=""/>
        <dsp:cNvSpPr/>
      </dsp:nvSpPr>
      <dsp:spPr>
        <a:xfrm rot="1800000">
          <a:off x="5276490" y="2961707"/>
          <a:ext cx="302586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282571" y="3035850"/>
        <a:ext cx="211810" cy="290513"/>
      </dsp:txXfrm>
    </dsp:sp>
    <dsp:sp modelId="{8B45F3BE-27D7-4D3C-8A96-069904C5B297}">
      <dsp:nvSpPr>
        <dsp:cNvPr id="0" name=""/>
        <dsp:cNvSpPr/>
      </dsp:nvSpPr>
      <dsp:spPr>
        <a:xfrm>
          <a:off x="5587019" y="2994792"/>
          <a:ext cx="1424079" cy="14240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রাজনারায়ন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দত্ত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5571" y="3203344"/>
        <a:ext cx="1006975" cy="1006975"/>
      </dsp:txXfrm>
    </dsp:sp>
    <dsp:sp modelId="{B4E8D6E8-FD48-4531-810C-88C5D0942FC3}">
      <dsp:nvSpPr>
        <dsp:cNvPr id="0" name=""/>
        <dsp:cNvSpPr/>
      </dsp:nvSpPr>
      <dsp:spPr>
        <a:xfrm rot="5400000">
          <a:off x="4420047" y="3456174"/>
          <a:ext cx="302586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465435" y="3507623"/>
        <a:ext cx="211810" cy="290513"/>
      </dsp:txXfrm>
    </dsp:sp>
    <dsp:sp modelId="{CD6FDB4C-C649-41B9-A2CD-2C95A23D2609}">
      <dsp:nvSpPr>
        <dsp:cNvPr id="0" name=""/>
        <dsp:cNvSpPr/>
      </dsp:nvSpPr>
      <dsp:spPr>
        <a:xfrm>
          <a:off x="3859300" y="3992291"/>
          <a:ext cx="1424079" cy="14240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NikoshBAN" panose="02000000000000000000" pitchFamily="2" charset="0"/>
              <a:cs typeface="NikoshBAN" panose="02000000000000000000" pitchFamily="2" charset="0"/>
            </a:rPr>
            <a:t>আইন পেশাও লেখালেখি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67852" y="4200843"/>
        <a:ext cx="1006975" cy="1006975"/>
      </dsp:txXfrm>
    </dsp:sp>
    <dsp:sp modelId="{45B0B35D-89B4-4583-BF4C-CABD5FC1C0B5}">
      <dsp:nvSpPr>
        <dsp:cNvPr id="0" name=""/>
        <dsp:cNvSpPr/>
      </dsp:nvSpPr>
      <dsp:spPr>
        <a:xfrm rot="9000000">
          <a:off x="3563604" y="2961707"/>
          <a:ext cx="302586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48299" y="3035850"/>
        <a:ext cx="211810" cy="290513"/>
      </dsp:txXfrm>
    </dsp:sp>
    <dsp:sp modelId="{3787CB5A-2435-4FF8-8742-DD01A9E77DA6}">
      <dsp:nvSpPr>
        <dsp:cNvPr id="0" name=""/>
        <dsp:cNvSpPr/>
      </dsp:nvSpPr>
      <dsp:spPr>
        <a:xfrm>
          <a:off x="2131582" y="2994792"/>
          <a:ext cx="1424079" cy="14240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কাব্য,নাটক,প্রহসন,অনুবাদ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0134" y="3203344"/>
        <a:ext cx="1006975" cy="1006975"/>
      </dsp:txXfrm>
    </dsp:sp>
    <dsp:sp modelId="{3C0D5DC6-F908-4DD8-B08B-4369612B7D3B}">
      <dsp:nvSpPr>
        <dsp:cNvPr id="0" name=""/>
        <dsp:cNvSpPr/>
      </dsp:nvSpPr>
      <dsp:spPr>
        <a:xfrm rot="12600000">
          <a:off x="3563604" y="1972772"/>
          <a:ext cx="302586" cy="484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648299" y="2092303"/>
        <a:ext cx="211810" cy="290513"/>
      </dsp:txXfrm>
    </dsp:sp>
    <dsp:sp modelId="{FEACC67E-EDF3-4A42-97F9-A196CD8B8788}">
      <dsp:nvSpPr>
        <dsp:cNvPr id="0" name=""/>
        <dsp:cNvSpPr/>
      </dsp:nvSpPr>
      <dsp:spPr>
        <a:xfrm>
          <a:off x="2131582" y="999794"/>
          <a:ext cx="1424079" cy="1424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২৯জুন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১৮৭৩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0134" y="1208346"/>
        <a:ext cx="1006975" cy="100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88AF-0D36-4AB7-84DE-60D3DAF52EA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9FBE8-C9C9-4B15-8DF9-5F14B452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FBE8-C9C9-4B15-8DF9-5F14B45248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2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3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56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9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8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6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1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7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5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1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B1390A-C76B-4AE4-BCDF-01541A9AEAE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627A5-2065-412B-8F3E-DEF6498DEF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47181" y="371023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7181" y="311106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0290" y="783270"/>
            <a:ext cx="16862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দেখবে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4657" y="131008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শিখন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94657" y="1912726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0290" y="251189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5" action="ppaction://hlinksldjump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5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5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jpg"/><Relationship Id="rId7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465722033592470/?id=100004640624825&amp;fref=com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05" y="130629"/>
            <a:ext cx="11815948" cy="663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7" y="130629"/>
            <a:ext cx="11637819" cy="6519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4737" y="1564650"/>
            <a:ext cx="852648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26632" y="766262"/>
            <a:ext cx="4429496" cy="3431968"/>
          </a:xfrm>
          <a:prstGeom prst="cloud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834455">
            <a:off x="3547963" y="1574954"/>
            <a:ext cx="42263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সরব</a:t>
            </a:r>
            <a:r>
              <a:rPr lang="en-US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পাঠ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15" y="3835730"/>
            <a:ext cx="4628190" cy="23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3" y="2636321"/>
            <a:ext cx="10367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সনেটের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71072" y="727817"/>
            <a:ext cx="4401519" cy="36266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900885">
            <a:off x="2347360" y="1617121"/>
            <a:ext cx="460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জোড়ায়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4" y="905948"/>
            <a:ext cx="3960845" cy="28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2" y="938150"/>
            <a:ext cx="3598223" cy="4821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39" y="938149"/>
            <a:ext cx="3348842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4656" y="490329"/>
            <a:ext cx="176680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206" y="4690516"/>
            <a:ext cx="33909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9206" y="5508556"/>
            <a:ext cx="33909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013" y="1434755"/>
            <a:ext cx="4927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উওরে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845" y="2233565"/>
            <a:ext cx="659593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কপোতাক্ষনদ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9206" y="3054880"/>
            <a:ext cx="33909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206" y="3872920"/>
            <a:ext cx="33909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3336" y="3054880"/>
            <a:ext cx="62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7683336" y="3855655"/>
            <a:ext cx="62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 flipV="1">
            <a:off x="7683336" y="4631222"/>
            <a:ext cx="62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7683336" y="5508556"/>
            <a:ext cx="62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5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78" y="1092527"/>
            <a:ext cx="3800104" cy="4785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6" y="1092527"/>
            <a:ext cx="4132614" cy="47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611" y="1023492"/>
            <a:ext cx="3084163" cy="10156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1361" y="3075709"/>
            <a:ext cx="6935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619" y="684945"/>
            <a:ext cx="258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ধন্যবাদ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52392"/>
            <a:ext cx="8336478" cy="37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20" y="1589533"/>
            <a:ext cx="1767384" cy="1930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11" y="1771752"/>
            <a:ext cx="2882154" cy="407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140" y="89936"/>
            <a:ext cx="143691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2531" y="914395"/>
            <a:ext cx="25175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4706" y="914395"/>
            <a:ext cx="25175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973" y="3451547"/>
            <a:ext cx="5082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মোঃজাহিরুল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14" y="783270"/>
            <a:ext cx="16862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দেখবে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181" y="131008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শিখন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181" y="1912726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814" y="251189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181" y="371023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181" y="311106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290" y="783270"/>
            <a:ext cx="168629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দেখবে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4657" y="131008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শিখন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657" y="1912726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90" y="2511897"/>
            <a:ext cx="16862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366" y="2185060"/>
            <a:ext cx="2351315" cy="1477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https://www.facebook.com/100004640624825/videos/1465722033592470/?id=100004640624825&amp;fref=comp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0712" y="843148"/>
            <a:ext cx="6436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129365" y="512099"/>
            <a:ext cx="8849532" cy="4165623"/>
          </a:xfrm>
          <a:prstGeom prst="irregularSeal2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69604" y="2045501"/>
            <a:ext cx="464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কপোতাক্ষ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নদ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7013" y="4677722"/>
            <a:ext cx="591391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076" y="1163781"/>
            <a:ext cx="9001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5725100"/>
              </p:ext>
            </p:extLst>
          </p:nvPr>
        </p:nvGraphicFramePr>
        <p:xfrm>
          <a:off x="1188850" y="612788"/>
          <a:ext cx="91426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9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529444" y="558140"/>
            <a:ext cx="6982691" cy="3491346"/>
          </a:xfrm>
          <a:prstGeom prst="irregularSeal2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428188">
            <a:off x="3686804" y="2076685"/>
            <a:ext cx="386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একক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047" y="4678878"/>
            <a:ext cx="9476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মধুসূদন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সম্পর্কে৩টি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6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013044" y="380011"/>
            <a:ext cx="7267698" cy="4085112"/>
          </a:xfrm>
          <a:prstGeom prst="irregularSeal2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39557" y="1806524"/>
            <a:ext cx="41873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আদর্শ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1" y="3626603"/>
            <a:ext cx="5336851" cy="2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2398816"/>
            <a:ext cx="948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161</Words>
  <Application>Microsoft Office PowerPoint</Application>
  <PresentationFormat>Widescreen</PresentationFormat>
  <Paragraphs>61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43</cp:revision>
  <dcterms:created xsi:type="dcterms:W3CDTF">2019-12-05T01:45:01Z</dcterms:created>
  <dcterms:modified xsi:type="dcterms:W3CDTF">2019-12-17T02:32:40Z</dcterms:modified>
</cp:coreProperties>
</file>