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915" autoAdjust="0"/>
  </p:normalViewPr>
  <p:slideViewPr>
    <p:cSldViewPr>
      <p:cViewPr varScale="1">
        <p:scale>
          <a:sx n="81" d="100"/>
          <a:sy n="81" d="100"/>
        </p:scale>
        <p:origin x="-5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39;&#2482;&#2435;-mohinuddin22333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57" y="1"/>
            <a:ext cx="9165557" cy="685799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71600" y="381000"/>
            <a:ext cx="6629400" cy="5672792"/>
            <a:chOff x="1371600" y="381000"/>
            <a:chExt cx="6629400" cy="5672792"/>
          </a:xfrm>
        </p:grpSpPr>
        <p:sp>
          <p:nvSpPr>
            <p:cNvPr id="2" name="TextBox 1"/>
            <p:cNvSpPr txBox="1"/>
            <p:nvPr/>
          </p:nvSpPr>
          <p:spPr>
            <a:xfrm>
              <a:off x="2286000" y="381000"/>
              <a:ext cx="4495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latin typeface="+mj-lt"/>
                </a:rPr>
                <a:t>পরিচিতি </a:t>
              </a:r>
              <a:endParaRPr lang="en-US" sz="4000" dirty="0">
                <a:latin typeface="+mj-lt"/>
              </a:endParaRPr>
            </a:p>
          </p:txBody>
        </p:sp>
        <p:pic>
          <p:nvPicPr>
            <p:cNvPr id="4" name="Picture 3" descr="20180728_11190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7000" y="990600"/>
              <a:ext cx="3733800" cy="280035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71600" y="4114800"/>
              <a:ext cx="6629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dirty="0" smtClean="0">
                  <a:latin typeface="+mj-lt"/>
                </a:rPr>
                <a:t>মোঃ মহিন উদ্দিন                                         </a:t>
              </a:r>
              <a:r>
                <a:rPr lang="en-US" sz="2000" dirty="0" smtClean="0">
                  <a:latin typeface="+mj-lt"/>
                </a:rPr>
                <a:t>                                     </a:t>
              </a:r>
              <a:r>
                <a:rPr lang="bn-IN" sz="2000" dirty="0" smtClean="0">
                  <a:latin typeface="+mj-lt"/>
                </a:rPr>
                <a:t>  সহকারি শিক্ষক                                            </a:t>
              </a:r>
              <a:r>
                <a:rPr lang="en-US" sz="2000" dirty="0" smtClean="0">
                  <a:latin typeface="+mj-lt"/>
                </a:rPr>
                <a:t>                            </a:t>
              </a:r>
              <a:r>
                <a:rPr lang="bn-IN" sz="2000" dirty="0" smtClean="0">
                  <a:latin typeface="+mj-lt"/>
                </a:rPr>
                <a:t>     লালারগাঁও সরকারি প্রাথমিক বিদ্যালয়</a:t>
              </a:r>
              <a:r>
                <a:rPr lang="en-US" sz="2000" dirty="0" smtClean="0">
                  <a:latin typeface="+mj-lt"/>
                </a:rPr>
                <a:t>                                   </a:t>
              </a:r>
              <a:r>
                <a:rPr lang="bn-IN" sz="2000" dirty="0" smtClean="0">
                  <a:latin typeface="+mj-lt"/>
                </a:rPr>
                <a:t> বিশ্বম্ভরপুর,সুনামগঞ্জ।              </a:t>
              </a:r>
              <a:r>
                <a:rPr lang="en-US" sz="2000" dirty="0" smtClean="0">
                  <a:latin typeface="+mj-lt"/>
                </a:rPr>
                <a:t>                  </a:t>
              </a:r>
              <a:r>
                <a:rPr lang="bn-IN" sz="2000" dirty="0" smtClean="0">
                  <a:latin typeface="+mj-lt"/>
                </a:rPr>
                <a:t>                                      মোবাইল নং ০১০১৯৫-২১৬৫৬১      </a:t>
              </a:r>
              <a:r>
                <a:rPr lang="en-US" sz="2000" dirty="0" smtClean="0">
                  <a:latin typeface="+mj-lt"/>
                </a:rPr>
                <a:t>                                </a:t>
              </a:r>
              <a:r>
                <a:rPr lang="bn-IN" sz="2000" dirty="0" smtClean="0">
                  <a:latin typeface="+mj-lt"/>
                </a:rPr>
                <a:t>              </a:t>
              </a:r>
              <a:r>
                <a:rPr lang="bn-IN" sz="2000" dirty="0" smtClean="0">
                  <a:latin typeface="+mj-lt"/>
                  <a:hlinkClick r:id="rId3"/>
                </a:rPr>
                <a:t>ইমেইলঃ-</a:t>
              </a:r>
              <a:r>
                <a:rPr lang="en-US" sz="2000" dirty="0" smtClean="0">
                  <a:latin typeface="+mj-lt"/>
                  <a:hlinkClick r:id="rId3"/>
                </a:rPr>
                <a:t>mohinuddin22333@gmail.com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bn-IN" sz="2000" dirty="0" smtClean="0">
                  <a:latin typeface="+mj-lt"/>
                </a:rPr>
                <a:t>   </a:t>
              </a:r>
              <a:endParaRPr lang="en-US" sz="20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6393" y="152400"/>
            <a:ext cx="9117607" cy="6705600"/>
            <a:chOff x="26393" y="152400"/>
            <a:chExt cx="9117607" cy="6705600"/>
          </a:xfrm>
        </p:grpSpPr>
        <p:pic>
          <p:nvPicPr>
            <p:cNvPr id="3" name="Picture 2" descr="certificat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93" y="152400"/>
              <a:ext cx="9117607" cy="6096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66800" y="6477000"/>
              <a:ext cx="6629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dirty="0" smtClean="0">
                  <a:solidFill>
                    <a:srgbClr val="FF0000"/>
                  </a:solidFill>
                  <a:latin typeface="+mj-lt"/>
                </a:rPr>
                <a:t>বিজয়ের গান চলুক না  </a:t>
              </a:r>
              <a:endParaRPr lang="en-US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09600" y="533400"/>
            <a:ext cx="7741508" cy="5825813"/>
            <a:chOff x="609600" y="533400"/>
            <a:chExt cx="7741508" cy="5825813"/>
          </a:xfrm>
        </p:grpSpPr>
        <p:pic>
          <p:nvPicPr>
            <p:cNvPr id="4" name="Picture 3" descr="cropped-cropped-download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533400"/>
              <a:ext cx="7741508" cy="58258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6000" y="838200"/>
              <a:ext cx="57912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400" dirty="0" smtClean="0">
                  <a:latin typeface="+mj-lt"/>
                </a:rPr>
                <a:t>বিজয়ের কবিতা </a:t>
              </a:r>
            </a:p>
            <a:p>
              <a:pPr algn="ctr"/>
              <a:r>
                <a:rPr lang="bn-IN" sz="4400" dirty="0" smtClean="0">
                  <a:latin typeface="+mj-lt"/>
                </a:rPr>
                <a:t>“ </a:t>
              </a:r>
              <a:r>
                <a:rPr lang="bn-IN" sz="4400" dirty="0" smtClean="0">
                  <a:solidFill>
                    <a:srgbClr val="FF0000"/>
                  </a:solidFill>
                  <a:latin typeface="+mj-lt"/>
                </a:rPr>
                <a:t>লাল</a:t>
              </a:r>
              <a:r>
                <a:rPr lang="bn-IN" sz="4400" dirty="0" smtClean="0">
                  <a:latin typeface="+mj-lt"/>
                </a:rPr>
                <a:t> </a:t>
              </a:r>
              <a:r>
                <a:rPr lang="bn-IN" sz="4400" dirty="0" smtClean="0">
                  <a:solidFill>
                    <a:srgbClr val="00B050"/>
                  </a:solidFill>
                  <a:latin typeface="+mj-lt"/>
                </a:rPr>
                <a:t>সবুজের</a:t>
              </a:r>
              <a:r>
                <a:rPr lang="bn-IN" sz="4400" dirty="0" smtClean="0">
                  <a:latin typeface="+mj-lt"/>
                </a:rPr>
                <a:t> </a:t>
              </a:r>
              <a:r>
                <a:rPr lang="bn-IN" sz="4400" dirty="0" smtClean="0">
                  <a:solidFill>
                    <a:srgbClr val="FF0000"/>
                  </a:solidFill>
                  <a:latin typeface="+mj-lt"/>
                </a:rPr>
                <a:t>খেলা”</a:t>
              </a:r>
              <a:r>
                <a:rPr lang="bn-IN" sz="4400" dirty="0" smtClean="0">
                  <a:latin typeface="+mj-lt"/>
                </a:rPr>
                <a:t>। </a:t>
              </a:r>
              <a:endParaRPr lang="en-US" sz="44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Picture 2" descr="isupportimg_151325341912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33400" y="990600"/>
              <a:ext cx="83820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800" dirty="0" smtClean="0">
                  <a:latin typeface="+mj-lt"/>
                </a:rPr>
                <a:t>বিজয় আজি বইছে বুকে</a:t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বিজয় উত্তাল হাওয়া,</a:t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সব ভেদাভেদ ভুলে সবাই</a:t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গাইছি জয়ের গাওয়া।</a:t>
              </a:r>
              <a:endParaRPr lang="en-US" sz="4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6816670"/>
            <a:chOff x="0" y="0"/>
            <a:chExt cx="9144000" cy="6816670"/>
          </a:xfrm>
        </p:grpSpPr>
        <p:pic>
          <p:nvPicPr>
            <p:cNvPr id="3" name="Picture 2" descr="isupportimg_148206439452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1667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9600" y="609600"/>
              <a:ext cx="807720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4800" dirty="0" smtClean="0">
                  <a:latin typeface="+mj-lt"/>
                </a:rPr>
                <a:t>সব হানাদার আজকে কেথায়?</a:t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দেখছে বিজয় নিশান,</a:t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বীর বাঙ্গালী উড়ায় তারা </a:t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উড়ায় সে তো কৃষাণ।</a:t>
              </a:r>
              <a:br>
                <a:rPr lang="as-IN" sz="4800" dirty="0" smtClean="0">
                  <a:latin typeface="+mj-lt"/>
                </a:rPr>
              </a:br>
              <a:endParaRPr lang="en-US" sz="4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9144000" cy="6857999"/>
            <a:chOff x="0" y="1"/>
            <a:chExt cx="9144000" cy="6629399"/>
          </a:xfrm>
        </p:grpSpPr>
        <p:pic>
          <p:nvPicPr>
            <p:cNvPr id="3" name="Picture 2" descr="isupportimg_151275107115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"/>
              <a:ext cx="9144000" cy="662939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990600"/>
              <a:ext cx="876300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800" dirty="0" smtClean="0">
                  <a:latin typeface="+mj-lt"/>
                </a:rPr>
                <a:t>র</a:t>
              </a:r>
              <a:r>
                <a:rPr lang="as-IN" sz="4800" dirty="0" smtClean="0">
                  <a:latin typeface="+mj-lt"/>
                </a:rPr>
                <a:t>ক্তে </a:t>
              </a:r>
              <a:r>
                <a:rPr lang="as-IN" sz="4800" dirty="0" smtClean="0">
                  <a:latin typeface="+mj-lt"/>
                </a:rPr>
                <a:t>লালে লাল হয়েছে </a:t>
              </a:r>
              <a:r>
                <a:rPr lang="bn-IN" sz="4800" dirty="0" smtClean="0">
                  <a:latin typeface="+mj-lt"/>
                </a:rPr>
                <a:t> </a:t>
              </a:r>
              <a:r>
                <a:rPr lang="as-IN" sz="4800" dirty="0" smtClean="0">
                  <a:latin typeface="+mj-lt"/>
                </a:rPr>
                <a:t/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আমার </a:t>
              </a:r>
              <a:r>
                <a:rPr lang="bn-IN" sz="4800" dirty="0" smtClean="0">
                  <a:latin typeface="+mj-lt"/>
                </a:rPr>
                <a:t>সোনার</a:t>
              </a:r>
              <a:r>
                <a:rPr lang="as-IN" sz="4800" dirty="0" smtClean="0">
                  <a:latin typeface="+mj-lt"/>
                </a:rPr>
                <a:t> </a:t>
              </a:r>
              <a:r>
                <a:rPr lang="as-IN" sz="4800" dirty="0" smtClean="0">
                  <a:latin typeface="+mj-lt"/>
                </a:rPr>
                <a:t>বাংলা,</a:t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সবুজ বুকে মতো মিশছে আজি</a:t>
              </a:r>
              <a:br>
                <a:rPr lang="as-IN" sz="4800" dirty="0" smtClean="0">
                  <a:latin typeface="+mj-lt"/>
                </a:rPr>
              </a:br>
              <a:r>
                <a:rPr lang="as-IN" sz="4800" dirty="0" smtClean="0">
                  <a:latin typeface="+mj-lt"/>
                </a:rPr>
                <a:t>লাল সবুজে খেলছে সে </a:t>
              </a:r>
              <a:r>
                <a:rPr lang="bn-IN" sz="4800" dirty="0" smtClean="0">
                  <a:latin typeface="+mj-lt"/>
                </a:rPr>
                <a:t>“</a:t>
              </a:r>
              <a:r>
                <a:rPr lang="as-IN" sz="4800" dirty="0" smtClean="0">
                  <a:latin typeface="+mj-lt"/>
                </a:rPr>
                <a:t>খেলা</a:t>
              </a:r>
              <a:r>
                <a:rPr lang="bn-IN" sz="4800" dirty="0" smtClean="0">
                  <a:latin typeface="+mj-lt"/>
                </a:rPr>
                <a:t>”</a:t>
              </a:r>
              <a:r>
                <a:rPr lang="as-IN" sz="4800" dirty="0" smtClean="0">
                  <a:latin typeface="+mj-lt"/>
                </a:rPr>
                <a:t>।</a:t>
              </a:r>
              <a:endParaRPr lang="en-US" sz="4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7200" y="304800"/>
            <a:ext cx="7848600" cy="6248400"/>
            <a:chOff x="457200" y="304800"/>
            <a:chExt cx="7848600" cy="6248400"/>
          </a:xfrm>
        </p:grpSpPr>
        <p:pic>
          <p:nvPicPr>
            <p:cNvPr id="3" name="Picture 2" descr="isupportimg_151336146329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304800"/>
              <a:ext cx="7848600" cy="6248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90600" y="2209800"/>
              <a:ext cx="6248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 smtClean="0">
                  <a:solidFill>
                    <a:srgbClr val="FF0000"/>
                  </a:solidFill>
                  <a:latin typeface="+mj-lt"/>
                </a:rPr>
                <a:t>সবাইকে প্রাণঢালা ধন্যবাদ </a:t>
              </a:r>
              <a:endParaRPr lang="en-US" sz="4000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Kalpurush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45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</cp:lastModifiedBy>
  <cp:revision>7</cp:revision>
  <dcterms:created xsi:type="dcterms:W3CDTF">2006-08-16T00:00:00Z</dcterms:created>
  <dcterms:modified xsi:type="dcterms:W3CDTF">2019-12-16T07:52:12Z</dcterms:modified>
</cp:coreProperties>
</file>