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91" r:id="rId2"/>
    <p:sldId id="290" r:id="rId3"/>
    <p:sldId id="289" r:id="rId4"/>
    <p:sldId id="277" r:id="rId5"/>
    <p:sldId id="294" r:id="rId6"/>
    <p:sldId id="295" r:id="rId7"/>
    <p:sldId id="293" r:id="rId8"/>
    <p:sldId id="335" r:id="rId9"/>
    <p:sldId id="300" r:id="rId10"/>
    <p:sldId id="296" r:id="rId11"/>
    <p:sldId id="333" r:id="rId12"/>
    <p:sldId id="303" r:id="rId13"/>
    <p:sldId id="301" r:id="rId14"/>
    <p:sldId id="299" r:id="rId15"/>
    <p:sldId id="302" r:id="rId16"/>
    <p:sldId id="334" r:id="rId17"/>
    <p:sldId id="304" r:id="rId18"/>
    <p:sldId id="297" r:id="rId19"/>
    <p:sldId id="336" r:id="rId20"/>
    <p:sldId id="298" r:id="rId21"/>
    <p:sldId id="330" r:id="rId22"/>
    <p:sldId id="331" r:id="rId23"/>
    <p:sldId id="332" r:id="rId24"/>
    <p:sldId id="292"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6" d="100"/>
          <a:sy n="66" d="100"/>
        </p:scale>
        <p:origin x="810"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510C44-7A3E-4F1A-BB26-BA74679C4453}" type="datetimeFigureOut">
              <a:rPr lang="en-US" smtClean="0"/>
              <a:t>12/16/2019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06207A-EBB2-4316-8907-90709C016A94}" type="slidenum">
              <a:rPr lang="en-US" smtClean="0"/>
              <a:t>‹#›</a:t>
            </a:fld>
            <a:endParaRPr lang="en-US"/>
          </a:p>
        </p:txBody>
      </p:sp>
    </p:spTree>
    <p:extLst>
      <p:ext uri="{BB962C8B-B14F-4D97-AF65-F5344CB8AC3E}">
        <p14:creationId xmlns:p14="http://schemas.microsoft.com/office/powerpoint/2010/main" val="2392119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F06207A-EBB2-4316-8907-90709C016A94}" type="slidenum">
              <a:rPr lang="en-US" smtClean="0"/>
              <a:t>2</a:t>
            </a:fld>
            <a:endParaRPr lang="en-US"/>
          </a:p>
        </p:txBody>
      </p:sp>
    </p:spTree>
    <p:extLst>
      <p:ext uri="{BB962C8B-B14F-4D97-AF65-F5344CB8AC3E}">
        <p14:creationId xmlns:p14="http://schemas.microsoft.com/office/powerpoint/2010/main" val="93141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34627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35081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07313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36589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920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28975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80852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96064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84544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62640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295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8566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9297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5302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780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6643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12/16/2019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093098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4.jpe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3" name="Rectangle 2"/>
          <p:cNvSpPr/>
          <p:nvPr/>
        </p:nvSpPr>
        <p:spPr>
          <a:xfrm>
            <a:off x="1304340" y="1143000"/>
            <a:ext cx="8982660" cy="52915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আজকের ক্লাসে সবাইকে</a:t>
            </a:r>
          </a:p>
          <a:p>
            <a:pPr algn="ctr"/>
            <a:r>
              <a:rPr lang="bn-IN" sz="6600"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a:p>
            <a:pPr algn="ctr"/>
            <a:endParaRPr lang="bn-IN" sz="6600"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algn="ctr"/>
            <a:r>
              <a:rPr lang="bn-IN" sz="239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স্বা</a:t>
            </a:r>
            <a:r>
              <a:rPr lang="bn-IN" sz="239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NikoshBAN" panose="02000000000000000000" pitchFamily="2" charset="0"/>
                <a:cs typeface="NikoshBAN" panose="02000000000000000000" pitchFamily="2" charset="0"/>
              </a:rPr>
              <a:t>গ</a:t>
            </a:r>
            <a:r>
              <a:rPr lang="bn-IN" sz="239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NikoshBAN" panose="02000000000000000000" pitchFamily="2" charset="0"/>
                <a:cs typeface="NikoshBAN" panose="02000000000000000000" pitchFamily="2" charset="0"/>
              </a:rPr>
              <a:t>ত</a:t>
            </a:r>
            <a:r>
              <a:rPr lang="bn-IN" sz="23900" b="1" dirty="0" smtClean="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NikoshBAN" panose="02000000000000000000" pitchFamily="2" charset="0"/>
                <a:cs typeface="NikoshBAN" panose="02000000000000000000" pitchFamily="2" charset="0"/>
              </a:rPr>
              <a:t>ম</a:t>
            </a:r>
            <a:r>
              <a:rPr lang="bn-IN" sz="5400"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54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5211" r="14121"/>
          <a:stretch/>
        </p:blipFill>
        <p:spPr>
          <a:xfrm rot="5400000">
            <a:off x="4662770" y="1280830"/>
            <a:ext cx="2637713" cy="2971654"/>
          </a:xfrm>
          <a:prstGeom prst="ellipse">
            <a:avLst/>
          </a:prstGeom>
          <a:ln>
            <a:noFill/>
          </a:ln>
          <a:effectLst>
            <a:softEdge rad="112500"/>
          </a:effectLst>
        </p:spPr>
      </p:pic>
    </p:spTree>
    <p:extLst>
      <p:ext uri="{BB962C8B-B14F-4D97-AF65-F5344CB8AC3E}">
        <p14:creationId xmlns:p14="http://schemas.microsoft.com/office/powerpoint/2010/main" val="204060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5" dur="1000" fill="hold"/>
                                        <p:tgtEl>
                                          <p:spTgt spid="3"/>
                                        </p:tgtEl>
                                        <p:attrNameLst>
                                          <p:attrName>ppt_y</p:attrName>
                                        </p:attrNameLst>
                                      </p:cBhvr>
                                      <p:tavLst>
                                        <p:tav tm="0">
                                          <p:val>
                                            <p:strVal val="#ppt_y"/>
                                          </p:val>
                                        </p:tav>
                                        <p:tav tm="100000">
                                          <p:val>
                                            <p:strVal val="#ppt_y"/>
                                          </p:val>
                                        </p:tav>
                                      </p:tavLst>
                                    </p:anim>
                                    <p:anim calcmode="lin" valueType="num">
                                      <p:cBhvr>
                                        <p:cTn id="16" dur="10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7" dur="10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8" dur="10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39914" y="-10885"/>
            <a:ext cx="12228286" cy="6872514"/>
          </a:xfrm>
          <a:prstGeom prst="rect">
            <a:avLst/>
          </a:prstGeom>
        </p:spPr>
      </p:pic>
      <p:sp>
        <p:nvSpPr>
          <p:cNvPr id="2" name="Rectangle 1"/>
          <p:cNvSpPr/>
          <p:nvPr/>
        </p:nvSpPr>
        <p:spPr>
          <a:xfrm>
            <a:off x="2685143" y="457200"/>
            <a:ext cx="6611257" cy="745675"/>
          </a:xfrm>
          <a:prstGeom prst="rect">
            <a:avLst/>
          </a:prstGeom>
        </p:spPr>
        <p:style>
          <a:lnRef idx="1">
            <a:schemeClr val="accent1"/>
          </a:lnRef>
          <a:fillRef idx="1003">
            <a:schemeClr val="lt1"/>
          </a:fillRef>
          <a:effectRef idx="1">
            <a:schemeClr val="accent1"/>
          </a:effectRef>
          <a:fontRef idx="minor">
            <a:schemeClr val="dk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এশিয়ার </a:t>
            </a:r>
            <a:r>
              <a:rPr lang="bn-IN" sz="4000" b="1" dirty="0" smtClean="0">
                <a:solidFill>
                  <a:schemeClr val="tx1"/>
                </a:solidFill>
                <a:latin typeface="NikoshBAN" panose="02000000000000000000" pitchFamily="2" charset="0"/>
                <a:cs typeface="NikoshBAN" panose="02000000000000000000" pitchFamily="2" charset="0"/>
              </a:rPr>
              <a:t>কয়েকটি </a:t>
            </a:r>
            <a:r>
              <a:rPr lang="bn-IN" sz="4000" b="1" dirty="0" smtClean="0">
                <a:solidFill>
                  <a:schemeClr val="tx1"/>
                </a:solidFill>
                <a:latin typeface="NikoshBAN" panose="02000000000000000000" pitchFamily="2" charset="0"/>
                <a:cs typeface="NikoshBAN" panose="02000000000000000000" pitchFamily="2" charset="0"/>
              </a:rPr>
              <a:t>দেশ ও রাজধানী </a:t>
            </a:r>
            <a:endParaRPr lang="en-US" sz="4000" b="1" dirty="0">
              <a:solidFill>
                <a:schemeClr val="tx1"/>
              </a:solidFill>
              <a:latin typeface="NikoshBAN" panose="02000000000000000000" pitchFamily="2" charset="0"/>
              <a:cs typeface="NikoshBAN" panose="02000000000000000000" pitchFamily="2" charset="0"/>
            </a:endParaRPr>
          </a:p>
        </p:txBody>
      </p:sp>
      <p:sp>
        <p:nvSpPr>
          <p:cNvPr id="4" name="Rectangle 3"/>
          <p:cNvSpPr/>
          <p:nvPr/>
        </p:nvSpPr>
        <p:spPr>
          <a:xfrm>
            <a:off x="1219200" y="1709058"/>
            <a:ext cx="1905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দেশ </a:t>
            </a:r>
            <a:endParaRPr lang="en-US" sz="3200"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8839200" y="1647372"/>
            <a:ext cx="1905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রাজধানী </a:t>
            </a:r>
            <a:endParaRPr lang="en-US" sz="32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838200" y="2514600"/>
            <a:ext cx="2667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বাংলাদেশ  </a:t>
            </a:r>
            <a:endParaRPr lang="en-US" sz="3200"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8458200" y="2514600"/>
            <a:ext cx="2667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ঢাকা   </a:t>
            </a:r>
            <a:endParaRPr lang="en-US" sz="3200"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838200" y="3200400"/>
            <a:ext cx="2667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 ভারত   </a:t>
            </a:r>
            <a:endParaRPr lang="en-US" sz="3200"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8458200" y="3200400"/>
            <a:ext cx="2667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   নয়া</a:t>
            </a:r>
            <a:r>
              <a:rPr lang="en-US" sz="3200" dirty="0" err="1" smtClean="0">
                <a:solidFill>
                  <a:schemeClr val="tx1"/>
                </a:solidFill>
                <a:latin typeface="NikoshBAN" panose="02000000000000000000" pitchFamily="2" charset="0"/>
                <a:cs typeface="NikoshBAN" panose="02000000000000000000" pitchFamily="2" charset="0"/>
              </a:rPr>
              <a:t>দিল্লি</a:t>
            </a:r>
            <a:endParaRPr lang="en-US" sz="3200" dirty="0">
              <a:solidFill>
                <a:schemeClr val="tx1"/>
              </a:solidFill>
              <a:latin typeface="NikoshBAN" panose="02000000000000000000" pitchFamily="2" charset="0"/>
              <a:cs typeface="NikoshBAN" panose="02000000000000000000" pitchFamily="2" charset="0"/>
            </a:endParaRPr>
          </a:p>
        </p:txBody>
      </p:sp>
      <p:sp>
        <p:nvSpPr>
          <p:cNvPr id="12" name="Rectangle 11"/>
          <p:cNvSpPr/>
          <p:nvPr/>
        </p:nvSpPr>
        <p:spPr>
          <a:xfrm>
            <a:off x="838200" y="3933372"/>
            <a:ext cx="2667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  চীন </a:t>
            </a:r>
            <a:endParaRPr lang="en-US" sz="3200" dirty="0">
              <a:solidFill>
                <a:schemeClr val="tx1"/>
              </a:solidFill>
              <a:latin typeface="NikoshBAN" panose="02000000000000000000" pitchFamily="2" charset="0"/>
              <a:cs typeface="NikoshBAN" panose="02000000000000000000" pitchFamily="2" charset="0"/>
            </a:endParaRPr>
          </a:p>
        </p:txBody>
      </p:sp>
      <p:sp>
        <p:nvSpPr>
          <p:cNvPr id="13" name="Rectangle 12"/>
          <p:cNvSpPr/>
          <p:nvPr/>
        </p:nvSpPr>
        <p:spPr>
          <a:xfrm>
            <a:off x="8476343" y="3933372"/>
            <a:ext cx="2667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 বেইজিং  </a:t>
            </a:r>
            <a:endParaRPr lang="en-US" sz="3200" dirty="0">
              <a:solidFill>
                <a:schemeClr val="tx1"/>
              </a:solidFill>
              <a:latin typeface="NikoshBAN" panose="02000000000000000000" pitchFamily="2" charset="0"/>
              <a:cs typeface="NikoshBAN" panose="02000000000000000000" pitchFamily="2" charset="0"/>
            </a:endParaRPr>
          </a:p>
        </p:txBody>
      </p:sp>
      <p:sp>
        <p:nvSpPr>
          <p:cNvPr id="14" name="Rectangle 13"/>
          <p:cNvSpPr/>
          <p:nvPr/>
        </p:nvSpPr>
        <p:spPr>
          <a:xfrm>
            <a:off x="838200" y="4619172"/>
            <a:ext cx="2667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  জাপান  </a:t>
            </a:r>
            <a:endParaRPr lang="en-US" sz="3200" dirty="0">
              <a:solidFill>
                <a:schemeClr val="tx1"/>
              </a:solidFill>
              <a:latin typeface="NikoshBAN" panose="02000000000000000000" pitchFamily="2" charset="0"/>
              <a:cs typeface="NikoshBAN" panose="02000000000000000000" pitchFamily="2" charset="0"/>
            </a:endParaRPr>
          </a:p>
        </p:txBody>
      </p:sp>
      <p:sp>
        <p:nvSpPr>
          <p:cNvPr id="15" name="Rectangle 14"/>
          <p:cNvSpPr/>
          <p:nvPr/>
        </p:nvSpPr>
        <p:spPr>
          <a:xfrm>
            <a:off x="8509000" y="4619172"/>
            <a:ext cx="2667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 টোকিও   </a:t>
            </a:r>
            <a:endParaRPr lang="en-US" sz="3200" dirty="0">
              <a:solidFill>
                <a:schemeClr val="tx1"/>
              </a:solidFill>
              <a:latin typeface="NikoshBAN" panose="02000000000000000000" pitchFamily="2" charset="0"/>
              <a:cs typeface="NikoshBAN" panose="02000000000000000000" pitchFamily="2" charset="0"/>
            </a:endParaRPr>
          </a:p>
        </p:txBody>
      </p:sp>
      <p:sp>
        <p:nvSpPr>
          <p:cNvPr id="18" name="Rectangle 17"/>
          <p:cNvSpPr/>
          <p:nvPr/>
        </p:nvSpPr>
        <p:spPr>
          <a:xfrm>
            <a:off x="838200" y="5379358"/>
            <a:ext cx="2667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  মালয়েশিয়া  </a:t>
            </a:r>
            <a:endParaRPr lang="en-US" sz="3200" dirty="0">
              <a:solidFill>
                <a:schemeClr val="tx1"/>
              </a:solidFill>
              <a:latin typeface="NikoshBAN" panose="02000000000000000000" pitchFamily="2" charset="0"/>
              <a:cs typeface="NikoshBAN" panose="02000000000000000000" pitchFamily="2" charset="0"/>
            </a:endParaRPr>
          </a:p>
        </p:txBody>
      </p:sp>
      <p:sp>
        <p:nvSpPr>
          <p:cNvPr id="19" name="Rectangle 18"/>
          <p:cNvSpPr/>
          <p:nvPr/>
        </p:nvSpPr>
        <p:spPr>
          <a:xfrm>
            <a:off x="8476344" y="5381172"/>
            <a:ext cx="2667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tx1"/>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কুয়ালালামপুর                           </a:t>
            </a:r>
            <a:endParaRPr lang="en-US" sz="3200" dirty="0">
              <a:solidFill>
                <a:schemeClr val="tx1"/>
              </a:solidFill>
              <a:latin typeface="NikoshBAN" panose="02000000000000000000" pitchFamily="2" charset="0"/>
              <a:cs typeface="NikoshBAN" panose="02000000000000000000" pitchFamily="2" charset="0"/>
            </a:endParaRPr>
          </a:p>
        </p:txBody>
      </p:sp>
      <p:sp>
        <p:nvSpPr>
          <p:cNvPr id="3" name="Right Arrow 2"/>
          <p:cNvSpPr/>
          <p:nvPr/>
        </p:nvSpPr>
        <p:spPr>
          <a:xfrm>
            <a:off x="4267200" y="1745343"/>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4270103" y="2612571"/>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4270102" y="3298371"/>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4267200" y="4031343"/>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2"/>
          <p:cNvSpPr/>
          <p:nvPr/>
        </p:nvSpPr>
        <p:spPr>
          <a:xfrm>
            <a:off x="4270101" y="4717143"/>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Arrow 24"/>
          <p:cNvSpPr/>
          <p:nvPr/>
        </p:nvSpPr>
        <p:spPr>
          <a:xfrm>
            <a:off x="4285343" y="5473698"/>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76826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out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heckerboard(across)">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arn(outVertical)">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37"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arn(outVertic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500" fill="hold"/>
                                        <p:tgtEl>
                                          <p:spTgt spid="12"/>
                                        </p:tgtEl>
                                        <p:attrNameLst>
                                          <p:attrName>ppt_w</p:attrName>
                                        </p:attrNameLst>
                                      </p:cBhvr>
                                      <p:tavLst>
                                        <p:tav tm="0">
                                          <p:val>
                                            <p:fltVal val="0"/>
                                          </p:val>
                                        </p:tav>
                                        <p:tav tm="100000">
                                          <p:val>
                                            <p:strVal val="#ppt_w"/>
                                          </p:val>
                                        </p:tav>
                                      </p:tavLst>
                                    </p:anim>
                                    <p:anim calcmode="lin" valueType="num">
                                      <p:cBhvr>
                                        <p:cTn id="64"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16" presetClass="entr" presetSubtype="37"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barn(outVertical)">
                                      <p:cBhvr>
                                        <p:cTn id="69" dur="500"/>
                                        <p:tgtEl>
                                          <p:spTgt spid="22"/>
                                        </p:tgtEl>
                                      </p:cBhvr>
                                    </p:animEffect>
                                  </p:childTnLst>
                                </p:cTn>
                              </p:par>
                            </p:childTnLst>
                          </p:cTn>
                        </p:par>
                      </p:childTnLst>
                    </p:cTn>
                  </p:par>
                  <p:par>
                    <p:cTn id="70" fill="hold">
                      <p:stCondLst>
                        <p:cond delay="indefinite"/>
                      </p:stCondLst>
                      <p:childTnLst>
                        <p:par>
                          <p:cTn id="71" fill="hold">
                            <p:stCondLst>
                              <p:cond delay="0"/>
                            </p:stCondLst>
                            <p:childTnLst>
                              <p:par>
                                <p:cTn id="72" presetID="23" presetClass="entr" presetSubtype="16"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anim calcmode="lin" valueType="num">
                                      <p:cBhvr>
                                        <p:cTn id="74" dur="500" fill="hold"/>
                                        <p:tgtEl>
                                          <p:spTgt spid="13"/>
                                        </p:tgtEl>
                                        <p:attrNameLst>
                                          <p:attrName>ppt_w</p:attrName>
                                        </p:attrNameLst>
                                      </p:cBhvr>
                                      <p:tavLst>
                                        <p:tav tm="0">
                                          <p:val>
                                            <p:fltVal val="0"/>
                                          </p:val>
                                        </p:tav>
                                        <p:tav tm="100000">
                                          <p:val>
                                            <p:strVal val="#ppt_w"/>
                                          </p:val>
                                        </p:tav>
                                      </p:tavLst>
                                    </p:anim>
                                    <p:anim calcmode="lin" valueType="num">
                                      <p:cBhvr>
                                        <p:cTn id="75"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23" presetClass="entr" presetSubtype="16"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p:cTn id="80" dur="500" fill="hold"/>
                                        <p:tgtEl>
                                          <p:spTgt spid="14"/>
                                        </p:tgtEl>
                                        <p:attrNameLst>
                                          <p:attrName>ppt_w</p:attrName>
                                        </p:attrNameLst>
                                      </p:cBhvr>
                                      <p:tavLst>
                                        <p:tav tm="0">
                                          <p:val>
                                            <p:fltVal val="0"/>
                                          </p:val>
                                        </p:tav>
                                        <p:tav tm="100000">
                                          <p:val>
                                            <p:strVal val="#ppt_w"/>
                                          </p:val>
                                        </p:tav>
                                      </p:tavLst>
                                    </p:anim>
                                    <p:anim calcmode="lin" valueType="num">
                                      <p:cBhvr>
                                        <p:cTn id="81"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82" fill="hold">
                      <p:stCondLst>
                        <p:cond delay="indefinite"/>
                      </p:stCondLst>
                      <p:childTnLst>
                        <p:par>
                          <p:cTn id="83" fill="hold">
                            <p:stCondLst>
                              <p:cond delay="0"/>
                            </p:stCondLst>
                            <p:childTnLst>
                              <p:par>
                                <p:cTn id="84" presetID="16" presetClass="entr" presetSubtype="37" fill="hold" grpId="0" nodeType="click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barn(outVertical)">
                                      <p:cBhvr>
                                        <p:cTn id="86" dur="500"/>
                                        <p:tgtEl>
                                          <p:spTgt spid="23"/>
                                        </p:tgtEl>
                                      </p:cBhvr>
                                    </p:animEffect>
                                  </p:childTnLst>
                                </p:cTn>
                              </p:par>
                            </p:childTnLst>
                          </p:cTn>
                        </p:par>
                      </p:childTnLst>
                    </p:cTn>
                  </p:par>
                  <p:par>
                    <p:cTn id="87" fill="hold">
                      <p:stCondLst>
                        <p:cond delay="indefinite"/>
                      </p:stCondLst>
                      <p:childTnLst>
                        <p:par>
                          <p:cTn id="88" fill="hold">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fill="hold"/>
                                        <p:tgtEl>
                                          <p:spTgt spid="15"/>
                                        </p:tgtEl>
                                        <p:attrNameLst>
                                          <p:attrName>ppt_w</p:attrName>
                                        </p:attrNameLst>
                                      </p:cBhvr>
                                      <p:tavLst>
                                        <p:tav tm="0">
                                          <p:val>
                                            <p:fltVal val="0"/>
                                          </p:val>
                                        </p:tav>
                                        <p:tav tm="100000">
                                          <p:val>
                                            <p:strVal val="#ppt_w"/>
                                          </p:val>
                                        </p:tav>
                                      </p:tavLst>
                                    </p:anim>
                                    <p:anim calcmode="lin" valueType="num">
                                      <p:cBhvr>
                                        <p:cTn id="92" dur="5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93" fill="hold">
                      <p:stCondLst>
                        <p:cond delay="indefinite"/>
                      </p:stCondLst>
                      <p:childTnLst>
                        <p:par>
                          <p:cTn id="94" fill="hold">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childTnLst>
                                </p:cTn>
                              </p:par>
                            </p:childTnLst>
                          </p:cTn>
                        </p:par>
                      </p:childTnLst>
                    </p:cTn>
                  </p:par>
                  <p:par>
                    <p:cTn id="99" fill="hold">
                      <p:stCondLst>
                        <p:cond delay="indefinite"/>
                      </p:stCondLst>
                      <p:childTnLst>
                        <p:par>
                          <p:cTn id="100" fill="hold">
                            <p:stCondLst>
                              <p:cond delay="0"/>
                            </p:stCondLst>
                            <p:childTnLst>
                              <p:par>
                                <p:cTn id="101" presetID="16" presetClass="entr" presetSubtype="37"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animEffect transition="in" filter="barn(outVertical)">
                                      <p:cBhvr>
                                        <p:cTn id="103" dur="500"/>
                                        <p:tgtEl>
                                          <p:spTgt spid="25"/>
                                        </p:tgtEl>
                                      </p:cBhvr>
                                    </p:animEffect>
                                  </p:childTnLst>
                                </p:cTn>
                              </p:par>
                            </p:childTnLst>
                          </p:cTn>
                        </p:par>
                      </p:childTnLst>
                    </p:cTn>
                  </p:par>
                  <p:par>
                    <p:cTn id="104" fill="hold">
                      <p:stCondLst>
                        <p:cond delay="indefinite"/>
                      </p:stCondLst>
                      <p:childTnLst>
                        <p:par>
                          <p:cTn id="105" fill="hold">
                            <p:stCondLst>
                              <p:cond delay="0"/>
                            </p:stCondLst>
                            <p:childTnLst>
                              <p:par>
                                <p:cTn id="106" presetID="23" presetClass="entr" presetSubtype="16" fill="hold" grpId="0" nodeType="clickEffect">
                                  <p:stCondLst>
                                    <p:cond delay="0"/>
                                  </p:stCondLst>
                                  <p:childTnLst>
                                    <p:set>
                                      <p:cBhvr>
                                        <p:cTn id="107" dur="1" fill="hold">
                                          <p:stCondLst>
                                            <p:cond delay="0"/>
                                          </p:stCondLst>
                                        </p:cTn>
                                        <p:tgtEl>
                                          <p:spTgt spid="19"/>
                                        </p:tgtEl>
                                        <p:attrNameLst>
                                          <p:attrName>style.visibility</p:attrName>
                                        </p:attrNameLst>
                                      </p:cBhvr>
                                      <p:to>
                                        <p:strVal val="visible"/>
                                      </p:to>
                                    </p:set>
                                    <p:anim calcmode="lin" valueType="num">
                                      <p:cBhvr>
                                        <p:cTn id="108" dur="500" fill="hold"/>
                                        <p:tgtEl>
                                          <p:spTgt spid="19"/>
                                        </p:tgtEl>
                                        <p:attrNameLst>
                                          <p:attrName>ppt_w</p:attrName>
                                        </p:attrNameLst>
                                      </p:cBhvr>
                                      <p:tavLst>
                                        <p:tav tm="0">
                                          <p:val>
                                            <p:fltVal val="0"/>
                                          </p:val>
                                        </p:tav>
                                        <p:tav tm="100000">
                                          <p:val>
                                            <p:strVal val="#ppt_w"/>
                                          </p:val>
                                        </p:tav>
                                      </p:tavLst>
                                    </p:anim>
                                    <p:anim calcmode="lin" valueType="num">
                                      <p:cBhvr>
                                        <p:cTn id="109" dur="500" fill="hold"/>
                                        <p:tgtEl>
                                          <p:spTgt spid="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7" grpId="0" animBg="1"/>
      <p:bldP spid="8" grpId="0" animBg="1"/>
      <p:bldP spid="9" grpId="0" animBg="1"/>
      <p:bldP spid="10" grpId="0" animBg="1"/>
      <p:bldP spid="12" grpId="0" animBg="1"/>
      <p:bldP spid="13" grpId="0" animBg="1"/>
      <p:bldP spid="14" grpId="0" animBg="1"/>
      <p:bldP spid="15" grpId="0" animBg="1"/>
      <p:bldP spid="18" grpId="0" animBg="1"/>
      <p:bldP spid="19" grpId="0" animBg="1"/>
      <p:bldP spid="3" grpId="0" animBg="1"/>
      <p:bldP spid="20" grpId="0" animBg="1"/>
      <p:bldP spid="21" grpId="0" animBg="1"/>
      <p:bldP spid="22" grpId="0" animBg="1"/>
      <p:bldP spid="23"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39914" y="-10885"/>
            <a:ext cx="12228286" cy="6872514"/>
          </a:xfrm>
          <a:prstGeom prst="rect">
            <a:avLst/>
          </a:prstGeom>
        </p:spPr>
      </p:pic>
      <p:sp>
        <p:nvSpPr>
          <p:cNvPr id="2" name="Rectangle 1"/>
          <p:cNvSpPr/>
          <p:nvPr/>
        </p:nvSpPr>
        <p:spPr>
          <a:xfrm>
            <a:off x="3196769" y="457200"/>
            <a:ext cx="5914572" cy="7656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এশিয়ার </a:t>
            </a:r>
            <a:r>
              <a:rPr lang="bn-IN" sz="4000" b="1" dirty="0" smtClean="0">
                <a:solidFill>
                  <a:schemeClr val="tx1"/>
                </a:solidFill>
                <a:latin typeface="NikoshBAN" panose="02000000000000000000" pitchFamily="2" charset="0"/>
                <a:cs typeface="NikoshBAN" panose="02000000000000000000" pitchFamily="2" charset="0"/>
              </a:rPr>
              <a:t>কয়েকটি </a:t>
            </a:r>
            <a:r>
              <a:rPr lang="bn-IN" sz="4000" b="1" dirty="0" smtClean="0">
                <a:solidFill>
                  <a:schemeClr val="tx1"/>
                </a:solidFill>
                <a:latin typeface="NikoshBAN" panose="02000000000000000000" pitchFamily="2" charset="0"/>
                <a:cs typeface="NikoshBAN" panose="02000000000000000000" pitchFamily="2" charset="0"/>
              </a:rPr>
              <a:t>দেশ ও আয়তন </a:t>
            </a:r>
            <a:endParaRPr lang="en-US" sz="4000" b="1" dirty="0">
              <a:solidFill>
                <a:schemeClr val="tx1"/>
              </a:solidFill>
              <a:latin typeface="NikoshBAN" panose="02000000000000000000" pitchFamily="2" charset="0"/>
              <a:cs typeface="NikoshBAN" panose="02000000000000000000" pitchFamily="2" charset="0"/>
            </a:endParaRPr>
          </a:p>
        </p:txBody>
      </p:sp>
      <p:sp>
        <p:nvSpPr>
          <p:cNvPr id="4" name="Rectangle 3"/>
          <p:cNvSpPr/>
          <p:nvPr/>
        </p:nvSpPr>
        <p:spPr>
          <a:xfrm>
            <a:off x="1905000" y="1798320"/>
            <a:ext cx="1905000" cy="4862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দেশ </a:t>
            </a:r>
            <a:endParaRPr lang="en-US" sz="3200"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8839200" y="1798320"/>
            <a:ext cx="1905000" cy="4847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আয়তন  </a:t>
            </a:r>
            <a:endParaRPr lang="en-US" sz="32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1524000" y="2612571"/>
            <a:ext cx="2667000" cy="5878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বাংলাদেশ  </a:t>
            </a:r>
            <a:endParaRPr lang="en-US" sz="3200"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8229600" y="2612571"/>
            <a:ext cx="2971799" cy="58782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১৪৭৫৭০ বর্গ কি.মি.   </a:t>
            </a:r>
            <a:endParaRPr lang="en-US" sz="2800"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1524000" y="3528423"/>
            <a:ext cx="2667000" cy="58637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 ভারত   </a:t>
            </a:r>
            <a:endParaRPr lang="en-US" sz="3200"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8229600" y="3528423"/>
            <a:ext cx="2971800" cy="58637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a:solidFill>
                  <a:schemeClr val="tx1"/>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  ৩২৮৭২৪০ </a:t>
            </a:r>
            <a:r>
              <a:rPr lang="bn-IN" sz="2800" dirty="0">
                <a:solidFill>
                  <a:schemeClr val="tx1"/>
                </a:solidFill>
                <a:latin typeface="NikoshBAN" panose="02000000000000000000" pitchFamily="2" charset="0"/>
                <a:cs typeface="NikoshBAN" panose="02000000000000000000" pitchFamily="2" charset="0"/>
              </a:rPr>
              <a:t>বর্গ কি.মি. </a:t>
            </a:r>
            <a:endParaRPr lang="en-US" sz="2800" dirty="0">
              <a:solidFill>
                <a:schemeClr val="tx1"/>
              </a:solidFill>
              <a:latin typeface="NikoshBAN" panose="02000000000000000000" pitchFamily="2" charset="0"/>
              <a:cs typeface="NikoshBAN" panose="02000000000000000000" pitchFamily="2" charset="0"/>
            </a:endParaRPr>
          </a:p>
        </p:txBody>
      </p:sp>
      <p:sp>
        <p:nvSpPr>
          <p:cNvPr id="12" name="Rectangle 11"/>
          <p:cNvSpPr/>
          <p:nvPr/>
        </p:nvSpPr>
        <p:spPr>
          <a:xfrm>
            <a:off x="1524000" y="4442823"/>
            <a:ext cx="2667000" cy="58637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  চীন </a:t>
            </a:r>
            <a:endParaRPr lang="en-US" sz="3200" dirty="0">
              <a:solidFill>
                <a:schemeClr val="tx1"/>
              </a:solidFill>
              <a:latin typeface="NikoshBAN" panose="02000000000000000000" pitchFamily="2" charset="0"/>
              <a:cs typeface="NikoshBAN" panose="02000000000000000000" pitchFamily="2" charset="0"/>
            </a:endParaRPr>
          </a:p>
        </p:txBody>
      </p:sp>
      <p:sp>
        <p:nvSpPr>
          <p:cNvPr id="13" name="Rectangle 12"/>
          <p:cNvSpPr/>
          <p:nvPr/>
        </p:nvSpPr>
        <p:spPr>
          <a:xfrm>
            <a:off x="8229600" y="4442823"/>
            <a:ext cx="2971800" cy="58637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a:solidFill>
                  <a:schemeClr val="tx1"/>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 ৯৫৯৮০৮৯ </a:t>
            </a:r>
            <a:r>
              <a:rPr lang="bn-IN" sz="2800" dirty="0">
                <a:solidFill>
                  <a:schemeClr val="tx1"/>
                </a:solidFill>
                <a:latin typeface="NikoshBAN" panose="02000000000000000000" pitchFamily="2" charset="0"/>
                <a:cs typeface="NikoshBAN" panose="02000000000000000000" pitchFamily="2" charset="0"/>
              </a:rPr>
              <a:t>বর্গ কি.মি.</a:t>
            </a:r>
            <a:r>
              <a:rPr lang="bn-IN" sz="2800" dirty="0" smtClean="0">
                <a:solidFill>
                  <a:schemeClr val="tx1"/>
                </a:solidFill>
                <a:latin typeface="NikoshBAN" panose="02000000000000000000" pitchFamily="2" charset="0"/>
                <a:cs typeface="NikoshBAN" panose="02000000000000000000" pitchFamily="2" charset="0"/>
              </a:rPr>
              <a:t> </a:t>
            </a:r>
            <a:endParaRPr lang="en-US" sz="2800" dirty="0">
              <a:solidFill>
                <a:schemeClr val="tx1"/>
              </a:solidFill>
              <a:latin typeface="NikoshBAN" panose="02000000000000000000" pitchFamily="2" charset="0"/>
              <a:cs typeface="NikoshBAN" panose="02000000000000000000" pitchFamily="2" charset="0"/>
            </a:endParaRPr>
          </a:p>
        </p:txBody>
      </p:sp>
      <p:sp>
        <p:nvSpPr>
          <p:cNvPr id="14" name="Rectangle 13"/>
          <p:cNvSpPr/>
          <p:nvPr/>
        </p:nvSpPr>
        <p:spPr>
          <a:xfrm>
            <a:off x="1524000" y="5357223"/>
            <a:ext cx="2667000" cy="48042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BAN" panose="02000000000000000000" pitchFamily="2" charset="0"/>
                <a:cs typeface="NikoshBAN" panose="02000000000000000000" pitchFamily="2" charset="0"/>
              </a:rPr>
              <a:t>  জাপান  </a:t>
            </a:r>
            <a:endParaRPr lang="en-US" sz="3200" dirty="0">
              <a:solidFill>
                <a:schemeClr val="tx1"/>
              </a:solidFill>
              <a:latin typeface="NikoshBAN" panose="02000000000000000000" pitchFamily="2" charset="0"/>
              <a:cs typeface="NikoshBAN" panose="02000000000000000000" pitchFamily="2" charset="0"/>
            </a:endParaRPr>
          </a:p>
        </p:txBody>
      </p:sp>
      <p:sp>
        <p:nvSpPr>
          <p:cNvPr id="15" name="Rectangle 14"/>
          <p:cNvSpPr/>
          <p:nvPr/>
        </p:nvSpPr>
        <p:spPr>
          <a:xfrm>
            <a:off x="8229600" y="5357223"/>
            <a:ext cx="2939141" cy="48042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a:solidFill>
                  <a:schemeClr val="tx1"/>
                </a:solidFill>
                <a:latin typeface="NikoshBAN" panose="02000000000000000000" pitchFamily="2" charset="0"/>
                <a:cs typeface="NikoshBAN" panose="02000000000000000000" pitchFamily="2" charset="0"/>
              </a:rPr>
              <a:t> </a:t>
            </a:r>
            <a:r>
              <a:rPr lang="bn-IN" sz="2800" dirty="0" smtClean="0">
                <a:solidFill>
                  <a:schemeClr val="tx1"/>
                </a:solidFill>
                <a:latin typeface="NikoshBAN" panose="02000000000000000000" pitchFamily="2" charset="0"/>
                <a:cs typeface="NikoshBAN" panose="02000000000000000000" pitchFamily="2" charset="0"/>
              </a:rPr>
              <a:t>    ৩৭৭৭০৮</a:t>
            </a:r>
            <a:r>
              <a:rPr lang="bn-IN" sz="2800" dirty="0">
                <a:solidFill>
                  <a:schemeClr val="tx1"/>
                </a:solidFill>
                <a:latin typeface="NikoshBAN" panose="02000000000000000000" pitchFamily="2" charset="0"/>
                <a:cs typeface="NikoshBAN" panose="02000000000000000000" pitchFamily="2" charset="0"/>
              </a:rPr>
              <a:t> বর্গ কি.মি. </a:t>
            </a:r>
            <a:endParaRPr lang="en-US" sz="2800" dirty="0">
              <a:solidFill>
                <a:schemeClr val="tx1"/>
              </a:solidFill>
              <a:latin typeface="NikoshBAN" panose="02000000000000000000" pitchFamily="2" charset="0"/>
              <a:cs typeface="NikoshBAN" panose="02000000000000000000" pitchFamily="2" charset="0"/>
            </a:endParaRPr>
          </a:p>
        </p:txBody>
      </p:sp>
      <p:sp>
        <p:nvSpPr>
          <p:cNvPr id="16" name="Right Arrow 15"/>
          <p:cNvSpPr/>
          <p:nvPr/>
        </p:nvSpPr>
        <p:spPr>
          <a:xfrm>
            <a:off x="4419600" y="1894113"/>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4419600" y="2743200"/>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4468584" y="3676468"/>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4468584" y="4613366"/>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4468584" y="5485674"/>
            <a:ext cx="3370943" cy="290286"/>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8407053"/>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up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outVertical)">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arn(outVertic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1000" fill="hold"/>
                                        <p:tgtEl>
                                          <p:spTgt spid="9"/>
                                        </p:tgtEl>
                                        <p:attrNameLst>
                                          <p:attrName>ppt_w</p:attrName>
                                        </p:attrNameLst>
                                      </p:cBhvr>
                                      <p:tavLst>
                                        <p:tav tm="0">
                                          <p:val>
                                            <p:strVal val="#ppt_w*0.70"/>
                                          </p:val>
                                        </p:tav>
                                        <p:tav tm="100000">
                                          <p:val>
                                            <p:strVal val="#ppt_w"/>
                                          </p:val>
                                        </p:tav>
                                      </p:tavLst>
                                    </p:anim>
                                    <p:anim calcmode="lin" valueType="num">
                                      <p:cBhvr>
                                        <p:cTn id="50" dur="1000" fill="hold"/>
                                        <p:tgtEl>
                                          <p:spTgt spid="9"/>
                                        </p:tgtEl>
                                        <p:attrNameLst>
                                          <p:attrName>ppt_h</p:attrName>
                                        </p:attrNameLst>
                                      </p:cBhvr>
                                      <p:tavLst>
                                        <p:tav tm="0">
                                          <p:val>
                                            <p:strVal val="#ppt_h"/>
                                          </p:val>
                                        </p:tav>
                                        <p:tav tm="100000">
                                          <p:val>
                                            <p:strVal val="#ppt_h"/>
                                          </p:val>
                                        </p:tav>
                                      </p:tavLst>
                                    </p:anim>
                                    <p:animEffect transition="in" filter="fade">
                                      <p:cBhvr>
                                        <p:cTn id="51" dur="10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37"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barn(outVertical)">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1000"/>
                                        <p:tgtEl>
                                          <p:spTgt spid="10"/>
                                        </p:tgtEl>
                                      </p:cBhvr>
                                    </p:animEffect>
                                    <p:anim calcmode="lin" valueType="num">
                                      <p:cBhvr>
                                        <p:cTn id="62" dur="1000" fill="hold"/>
                                        <p:tgtEl>
                                          <p:spTgt spid="10"/>
                                        </p:tgtEl>
                                        <p:attrNameLst>
                                          <p:attrName>ppt_x</p:attrName>
                                        </p:attrNameLst>
                                      </p:cBhvr>
                                      <p:tavLst>
                                        <p:tav tm="0">
                                          <p:val>
                                            <p:strVal val="#ppt_x"/>
                                          </p:val>
                                        </p:tav>
                                        <p:tav tm="100000">
                                          <p:val>
                                            <p:strVal val="#ppt_x"/>
                                          </p:val>
                                        </p:tav>
                                      </p:tavLst>
                                    </p:anim>
                                    <p:anim calcmode="lin" valueType="num">
                                      <p:cBhvr>
                                        <p:cTn id="6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4" presetClass="entr" presetSubtype="10"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Effect transition="in" filter="randombar(horizontal)">
                                      <p:cBhvr>
                                        <p:cTn id="68" dur="500"/>
                                        <p:tgtEl>
                                          <p:spTgt spid="12"/>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37" fill="hold" grpId="0" nodeType="click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barn(outVertical)">
                                      <p:cBhvr>
                                        <p:cTn id="73" dur="5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barn(inVertical)">
                                      <p:cBhvr>
                                        <p:cTn id="78" dur="500"/>
                                        <p:tgtEl>
                                          <p:spTgt spid="13"/>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animEffect transition="in" filter="wipe(down)">
                                      <p:cBhvr>
                                        <p:cTn id="83" dur="500"/>
                                        <p:tgtEl>
                                          <p:spTgt spid="14"/>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37"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barn(outVertical)">
                                      <p:cBhvr>
                                        <p:cTn id="88" dur="500"/>
                                        <p:tgtEl>
                                          <p:spTgt spid="20"/>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15"/>
                                        </p:tgtEl>
                                        <p:attrNameLst>
                                          <p:attrName>style.visibility</p:attrName>
                                        </p:attrNameLst>
                                      </p:cBhvr>
                                      <p:to>
                                        <p:strVal val="visible"/>
                                      </p:to>
                                    </p:set>
                                    <p:anim calcmode="lin" valueType="num">
                                      <p:cBhvr>
                                        <p:cTn id="93" dur="500" fill="hold"/>
                                        <p:tgtEl>
                                          <p:spTgt spid="15"/>
                                        </p:tgtEl>
                                        <p:attrNameLst>
                                          <p:attrName>ppt_w</p:attrName>
                                        </p:attrNameLst>
                                      </p:cBhvr>
                                      <p:tavLst>
                                        <p:tav tm="0">
                                          <p:val>
                                            <p:fltVal val="0"/>
                                          </p:val>
                                        </p:tav>
                                        <p:tav tm="100000">
                                          <p:val>
                                            <p:strVal val="#ppt_w"/>
                                          </p:val>
                                        </p:tav>
                                      </p:tavLst>
                                    </p:anim>
                                    <p:anim calcmode="lin" valueType="num">
                                      <p:cBhvr>
                                        <p:cTn id="94" dur="500" fill="hold"/>
                                        <p:tgtEl>
                                          <p:spTgt spid="15"/>
                                        </p:tgtEl>
                                        <p:attrNameLst>
                                          <p:attrName>ppt_h</p:attrName>
                                        </p:attrNameLst>
                                      </p:cBhvr>
                                      <p:tavLst>
                                        <p:tav tm="0">
                                          <p:val>
                                            <p:fltVal val="0"/>
                                          </p:val>
                                        </p:tav>
                                        <p:tav tm="100000">
                                          <p:val>
                                            <p:strVal val="#ppt_h"/>
                                          </p:val>
                                        </p:tav>
                                      </p:tavLst>
                                    </p:anim>
                                    <p:animEffect transition="in" filter="fade">
                                      <p:cBhvr>
                                        <p:cTn id="9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4" name="Rectangle 3"/>
          <p:cNvSpPr/>
          <p:nvPr/>
        </p:nvSpPr>
        <p:spPr>
          <a:xfrm>
            <a:off x="762000" y="3276600"/>
            <a:ext cx="10439400" cy="685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u="sng" dirty="0" smtClean="0">
                <a:solidFill>
                  <a:srgbClr val="C00000"/>
                </a:solidFill>
                <a:latin typeface="NikoshBAN" panose="02000000000000000000" pitchFamily="2" charset="0"/>
                <a:cs typeface="NikoshBAN" panose="02000000000000000000" pitchFamily="2" charset="0"/>
              </a:rPr>
              <a:t>প্রশ্নঃ</a:t>
            </a:r>
            <a:r>
              <a:rPr lang="bn-IN" sz="3600" dirty="0" smtClean="0">
                <a:solidFill>
                  <a:schemeClr val="tx1"/>
                </a:solidFill>
                <a:latin typeface="NikoshBAN" panose="02000000000000000000" pitchFamily="2" charset="0"/>
                <a:cs typeface="NikoshBAN" panose="02000000000000000000" pitchFamily="2" charset="0"/>
              </a:rPr>
              <a:t> আমাদের </a:t>
            </a:r>
            <a:r>
              <a:rPr lang="bn-IN" sz="3600" dirty="0" smtClean="0">
                <a:solidFill>
                  <a:schemeClr val="tx1"/>
                </a:solidFill>
                <a:latin typeface="NikoshBAN" panose="02000000000000000000" pitchFamily="2" charset="0"/>
                <a:cs typeface="NikoshBAN" panose="02000000000000000000" pitchFamily="2" charset="0"/>
              </a:rPr>
              <a:t>প্রতিবেশী কয়েকটি </a:t>
            </a:r>
            <a:r>
              <a:rPr lang="bn-IN" sz="3600" dirty="0" smtClean="0">
                <a:solidFill>
                  <a:schemeClr val="tx1"/>
                </a:solidFill>
                <a:latin typeface="NikoshBAN" panose="02000000000000000000" pitchFamily="2" charset="0"/>
                <a:cs typeface="NikoshBAN" panose="02000000000000000000" pitchFamily="2" charset="0"/>
              </a:rPr>
              <a:t>দেশ</a:t>
            </a:r>
            <a:r>
              <a:rPr lang="bn-IN" sz="3600" dirty="0" smtClean="0">
                <a:solidFill>
                  <a:schemeClr val="tx1"/>
                </a:solidFill>
                <a:latin typeface="NikoshBAN" panose="02000000000000000000" pitchFamily="2" charset="0"/>
                <a:cs typeface="NikoshBAN" panose="02000000000000000000" pitchFamily="2" charset="0"/>
              </a:rPr>
              <a:t> ও তাদের রাজধানীর নাম লিখ।   </a:t>
            </a:r>
            <a:endParaRPr lang="en-US" sz="3600" dirty="0">
              <a:solidFill>
                <a:schemeClr val="tx1"/>
              </a:solidFill>
              <a:latin typeface="NikoshBAN" panose="02000000000000000000" pitchFamily="2" charset="0"/>
              <a:cs typeface="NikoshBAN" panose="02000000000000000000" pitchFamily="2" charset="0"/>
            </a:endParaRPr>
          </a:p>
        </p:txBody>
      </p:sp>
      <p:sp>
        <p:nvSpPr>
          <p:cNvPr id="2" name="Rectangle 1"/>
          <p:cNvSpPr/>
          <p:nvPr/>
        </p:nvSpPr>
        <p:spPr>
          <a:xfrm>
            <a:off x="4466771" y="489858"/>
            <a:ext cx="3029857"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u="sng"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একক কাজ </a:t>
            </a:r>
            <a:endParaRPr lang="en-US" sz="4000" b="1" u="sng"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6" name="Rectangle 5"/>
          <p:cNvSpPr/>
          <p:nvPr/>
        </p:nvSpPr>
        <p:spPr>
          <a:xfrm>
            <a:off x="7620000" y="1387022"/>
            <a:ext cx="2496457" cy="491672"/>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সময়- ৪ মিনিট  </a:t>
            </a:r>
            <a:endParaRPr lang="en-US" sz="28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66845713"/>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10886" y="0"/>
            <a:ext cx="12228286" cy="6872514"/>
          </a:xfrm>
          <a:prstGeom prst="rect">
            <a:avLst/>
          </a:prstGeom>
        </p:spPr>
      </p:pic>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26948" b="9069"/>
          <a:stretch/>
        </p:blipFill>
        <p:spPr>
          <a:xfrm>
            <a:off x="6553200" y="1371600"/>
            <a:ext cx="4495800" cy="4724400"/>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609600" y="1349829"/>
            <a:ext cx="5633357" cy="2209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smtClean="0">
                <a:solidFill>
                  <a:schemeClr val="tx1"/>
                </a:solidFill>
                <a:latin typeface="NikoshBAN" panose="02000000000000000000" pitchFamily="2" charset="0"/>
                <a:cs typeface="NikoshBAN" panose="02000000000000000000" pitchFamily="2" charset="0"/>
              </a:rPr>
              <a:t>এশিয়া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মহাদেশে</a:t>
            </a:r>
            <a:r>
              <a:rPr lang="bn-IN" sz="2800" dirty="0" smtClean="0">
                <a:solidFill>
                  <a:schemeClr val="tx1"/>
                </a:solidFill>
                <a:latin typeface="NikoshBAN" panose="02000000000000000000" pitchFamily="2" charset="0"/>
                <a:cs typeface="NikoshBAN" panose="02000000000000000000" pitchFamily="2" charset="0"/>
              </a:rPr>
              <a:t> ভারত একটি বৃহৎ ও শক্তিশালী রাষ্ট্র। ভারত আমাদের নিকটতম প্রতিবেশী দেশ। ভারতকে পৃথিবীর অন্যতম প্রাচীন ও সভ্যতাসমৃদ্ধ দেশ বলা হয়। ১৯৪৭ সালের ১৫ ই আগস্ট ভারত স্বাধীনতা লাভ করে। </a:t>
            </a:r>
            <a:endParaRPr lang="en-US" sz="2800"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4800600" y="535215"/>
            <a:ext cx="2209800" cy="6858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ভারত</a:t>
            </a:r>
            <a:endParaRPr lang="en-US" sz="4000" b="1"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3657600"/>
            <a:ext cx="4180113" cy="2743200"/>
          </a:xfrm>
          <a:prstGeom prst="rect">
            <a:avLst/>
          </a:prstGeom>
        </p:spPr>
      </p:pic>
    </p:spTree>
    <p:extLst>
      <p:ext uri="{BB962C8B-B14F-4D97-AF65-F5344CB8AC3E}">
        <p14:creationId xmlns:p14="http://schemas.microsoft.com/office/powerpoint/2010/main" val="1156041351"/>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3"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strips(upRight)">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a:noFill/>
        </p:spPr>
      </p:pic>
      <p:sp>
        <p:nvSpPr>
          <p:cNvPr id="4" name="Rectangle 3"/>
          <p:cNvSpPr/>
          <p:nvPr/>
        </p:nvSpPr>
        <p:spPr>
          <a:xfrm>
            <a:off x="5257800" y="457200"/>
            <a:ext cx="1645559" cy="609600"/>
          </a:xfrm>
          <a:prstGeom prst="rect">
            <a:avLst/>
          </a:prstGeom>
          <a:scene3d>
            <a:camera prst="orthographicFront">
              <a:rot lat="0" lon="0" rev="0"/>
            </a:camera>
            <a:lightRig rig="threePt" dir="tl"/>
          </a:scene3d>
          <a:sp3d prstMaterial="plastic">
            <a:bevelT prst="angle"/>
          </a:sp3d>
        </p:spPr>
        <p:style>
          <a:lnRef idx="0">
            <a:schemeClr val="accent2"/>
          </a:lnRef>
          <a:fillRef idx="3">
            <a:schemeClr val="accent2"/>
          </a:fillRef>
          <a:effectRef idx="3">
            <a:schemeClr val="accent2"/>
          </a:effectRef>
          <a:fontRef idx="minor">
            <a:schemeClr val="lt1"/>
          </a:fontRef>
        </p:style>
        <p:txBody>
          <a:bodyPr rtlCol="0" anchor="ctr"/>
          <a:lstStyle/>
          <a:p>
            <a:pPr algn="ctr"/>
            <a:r>
              <a:rPr lang="bn-IN" sz="4400" b="1" dirty="0" smtClean="0">
                <a:solidFill>
                  <a:schemeClr val="bg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ভারত</a:t>
            </a:r>
            <a:r>
              <a:rPr lang="bn-IN" sz="2400" b="1" dirty="0" smtClean="0">
                <a:solidFill>
                  <a:schemeClr val="bg1"/>
                </a:solidFill>
                <a:latin typeface="NikoshBAN" panose="02000000000000000000" pitchFamily="2" charset="0"/>
                <a:cs typeface="NikoshBAN" panose="02000000000000000000" pitchFamily="2" charset="0"/>
              </a:rPr>
              <a:t>  </a:t>
            </a:r>
            <a:endParaRPr lang="en-US" sz="2400" b="1" dirty="0">
              <a:solidFill>
                <a:schemeClr val="bg1"/>
              </a:solidFill>
              <a:latin typeface="NikoshBAN" panose="02000000000000000000" pitchFamily="2" charset="0"/>
              <a:cs typeface="NikoshBAN" panose="02000000000000000000" pitchFamily="2" charset="0"/>
            </a:endParaRPr>
          </a:p>
        </p:txBody>
      </p:sp>
      <p:sp>
        <p:nvSpPr>
          <p:cNvPr id="5" name="Rectangle 4"/>
          <p:cNvSpPr/>
          <p:nvPr/>
        </p:nvSpPr>
        <p:spPr>
          <a:xfrm>
            <a:off x="2474685" y="1981200"/>
            <a:ext cx="7315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আমাদের নিকটতম প্রতিবেশী দেশ হচ্ছে ভারত।   </a:t>
            </a:r>
            <a:endParaRPr lang="en-US" sz="3200" b="1"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2474685" y="2667000"/>
            <a:ext cx="7315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এশিয়া মহাদেশের মধ্য দক্ষিণে ভারতের অবস্থান। </a:t>
            </a:r>
          </a:p>
        </p:txBody>
      </p:sp>
      <p:sp>
        <p:nvSpPr>
          <p:cNvPr id="8" name="Rectangle 7"/>
          <p:cNvSpPr/>
          <p:nvPr/>
        </p:nvSpPr>
        <p:spPr>
          <a:xfrm>
            <a:off x="2456543" y="4191000"/>
            <a:ext cx="7315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a:solidFill>
                  <a:schemeClr val="tx1"/>
                </a:solidFill>
                <a:latin typeface="NikoshBAN" panose="02000000000000000000" pitchFamily="2" charset="0"/>
                <a:cs typeface="NikoshBAN" panose="02000000000000000000" pitchFamily="2" charset="0"/>
              </a:rPr>
              <a:t>ভারতের পূর্বাঞ্চলে </a:t>
            </a:r>
            <a:r>
              <a:rPr lang="bn-IN" sz="3200" b="1" dirty="0" smtClean="0">
                <a:solidFill>
                  <a:schemeClr val="tx1"/>
                </a:solidFill>
                <a:latin typeface="NikoshBAN" panose="02000000000000000000" pitchFamily="2" charset="0"/>
                <a:cs typeface="NikoshBAN" panose="02000000000000000000" pitchFamily="2" charset="0"/>
              </a:rPr>
              <a:t>আরাকান পর্বত ও আসাম।   </a:t>
            </a:r>
            <a:endParaRPr lang="en-US" sz="32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2474685" y="3429000"/>
            <a:ext cx="7315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ভারতের উত্তরে </a:t>
            </a:r>
            <a:r>
              <a:rPr lang="bn-IN" sz="3200" b="1" dirty="0">
                <a:solidFill>
                  <a:schemeClr val="tx1"/>
                </a:solidFill>
                <a:latin typeface="NikoshBAN" panose="02000000000000000000" pitchFamily="2" charset="0"/>
                <a:cs typeface="NikoshBAN" panose="02000000000000000000" pitchFamily="2" charset="0"/>
              </a:rPr>
              <a:t>রয়েছে হিমালয় পর্বতমাল।   </a:t>
            </a:r>
            <a:endParaRPr lang="en-US" sz="3200" b="1"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2431143" y="4953000"/>
            <a:ext cx="7315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পশ্চিমাঞ্চলে হিন্দুকুশ ও সুলেমান পর্বতমালা।   </a:t>
            </a:r>
            <a:endParaRPr lang="en-US" sz="3200" b="1" dirty="0">
              <a:solidFill>
                <a:schemeClr val="tx1"/>
              </a:solidFill>
              <a:latin typeface="NikoshBAN" panose="02000000000000000000" pitchFamily="2" charset="0"/>
              <a:cs typeface="NikoshBAN" panose="02000000000000000000" pitchFamily="2" charset="0"/>
            </a:endParaRPr>
          </a:p>
        </p:txBody>
      </p:sp>
      <p:sp>
        <p:nvSpPr>
          <p:cNvPr id="12" name="Rectangle 11"/>
          <p:cNvSpPr/>
          <p:nvPr/>
        </p:nvSpPr>
        <p:spPr>
          <a:xfrm>
            <a:off x="2456543" y="5638800"/>
            <a:ext cx="73152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chemeClr val="tx1"/>
                </a:solidFill>
                <a:latin typeface="NikoshBAN" panose="02000000000000000000" pitchFamily="2" charset="0"/>
                <a:cs typeface="NikoshBAN" panose="02000000000000000000" pitchFamily="2" charset="0"/>
              </a:rPr>
              <a:t>দক্ষিণে</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ভারত</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মহাসাগর</a:t>
            </a:r>
            <a:r>
              <a:rPr lang="en-US" sz="3200" b="1" dirty="0" smtClean="0">
                <a:solidFill>
                  <a:schemeClr val="tx1"/>
                </a:solidFill>
                <a:latin typeface="NikoshBAN" panose="02000000000000000000" pitchFamily="2" charset="0"/>
                <a:cs typeface="NikoshBAN" panose="02000000000000000000" pitchFamily="2" charset="0"/>
              </a:rPr>
              <a:t> </a:t>
            </a:r>
            <a:r>
              <a:rPr lang="en-US" sz="3200" b="1" dirty="0" err="1" smtClean="0">
                <a:solidFill>
                  <a:schemeClr val="tx1"/>
                </a:solidFill>
                <a:latin typeface="NikoshBAN" panose="02000000000000000000" pitchFamily="2" charset="0"/>
                <a:cs typeface="NikoshBAN" panose="02000000000000000000" pitchFamily="2" charset="0"/>
              </a:rPr>
              <a:t>অবস্থিত</a:t>
            </a:r>
            <a:r>
              <a:rPr lang="bn-IN" sz="3200" b="1" dirty="0" smtClean="0">
                <a:solidFill>
                  <a:schemeClr val="tx1"/>
                </a:solidFill>
                <a:latin typeface="NikoshBAN" panose="02000000000000000000" pitchFamily="2" charset="0"/>
                <a:cs typeface="NikoshBAN" panose="02000000000000000000" pitchFamily="2" charset="0"/>
              </a:rPr>
              <a:t>।   </a:t>
            </a:r>
            <a:endParaRPr lang="en-US" sz="3200" b="1" dirty="0">
              <a:solidFill>
                <a:schemeClr val="tx1"/>
              </a:solidFill>
              <a:latin typeface="NikoshBAN" panose="02000000000000000000" pitchFamily="2" charset="0"/>
              <a:cs typeface="NikoshBAN" panose="02000000000000000000" pitchFamily="2" charset="0"/>
            </a:endParaRPr>
          </a:p>
        </p:txBody>
      </p:sp>
      <p:sp>
        <p:nvSpPr>
          <p:cNvPr id="13" name="Rectangle 12"/>
          <p:cNvSpPr/>
          <p:nvPr/>
        </p:nvSpPr>
        <p:spPr>
          <a:xfrm>
            <a:off x="5279571" y="1200331"/>
            <a:ext cx="1654629"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rgbClr val="00B050"/>
                </a:solidFill>
                <a:latin typeface="NikoshBAN" panose="02000000000000000000" pitchFamily="2" charset="0"/>
                <a:cs typeface="NikoshBAN" panose="02000000000000000000" pitchFamily="2" charset="0"/>
              </a:rPr>
              <a:t>অবস্থান   </a:t>
            </a:r>
            <a:endParaRPr lang="en-US" sz="4000" b="1"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19270248"/>
      </p:ext>
    </p:extLst>
  </p:cSld>
  <p:clrMapOvr>
    <a:masterClrMapping/>
  </p:clrMapOvr>
  <mc:AlternateContent xmlns:mc="http://schemas.openxmlformats.org/markup-compatibility/2006">
    <mc:Choice xmlns:p14="http://schemas.microsoft.com/office/powerpoint/2010/main" Requires="p14">
      <p:transition spd="slow" p14:dur="1200">
        <p:zoom dir="in"/>
      </p:transition>
    </mc:Choice>
    <mc:Fallback>
      <p:transition spd="slow">
        <p:zoom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dissolv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dissolv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dissolve">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dissolve">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dissolve">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dissolve">
                                      <p:cBhvr>
                                        <p:cTn id="5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9" grpId="0" animBg="1"/>
      <p:bldP spid="10"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1592943"/>
            <a:ext cx="6289902" cy="4405313"/>
          </a:xfrm>
          <a:prstGeom prst="rect">
            <a:avLst/>
          </a:prstGeom>
          <a:ln>
            <a:noFill/>
          </a:ln>
          <a:effectLst>
            <a:outerShdw blurRad="292100" dist="139700" dir="2700000" algn="tl" rotWithShape="0">
              <a:srgbClr val="333333">
                <a:alpha val="65000"/>
              </a:srgbClr>
            </a:outerShdw>
          </a:effectLst>
        </p:spPr>
      </p:pic>
      <p:sp>
        <p:nvSpPr>
          <p:cNvPr id="5" name="Rectangle 4"/>
          <p:cNvSpPr/>
          <p:nvPr/>
        </p:nvSpPr>
        <p:spPr>
          <a:xfrm>
            <a:off x="4648200" y="488950"/>
            <a:ext cx="2456543" cy="60415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চীন </a:t>
            </a:r>
            <a:endParaRPr lang="en-US" sz="3600" b="1"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6" name="Rectangle 5"/>
          <p:cNvSpPr/>
          <p:nvPr/>
        </p:nvSpPr>
        <p:spPr>
          <a:xfrm>
            <a:off x="533400" y="1596571"/>
            <a:ext cx="4114800" cy="4633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bn-IN" sz="2400" b="1" dirty="0" smtClean="0">
                <a:solidFill>
                  <a:schemeClr val="tx1"/>
                </a:solidFill>
                <a:latin typeface="NikoshBAN" panose="02000000000000000000" pitchFamily="2" charset="0"/>
                <a:cs typeface="NikoshBAN" panose="02000000000000000000" pitchFamily="2" charset="0"/>
              </a:rPr>
              <a:t>চীন পূর্ব এশিয়ার একটি দেশ। এর রাষ্ট্রীয় নাম গণপ্রজাতন্ত্রী চীন, আর স্থানীয় নাম ঝুংঘু। দেশটির রাজধানীর নাম বেইজিং। আয়তনের দিক থেকে বিশ্বের তৃতীয় বৃহত্তম দেশ। ভারত ও রাশিয়ার মাঝখানে দেশটির অবস্থান। চীনের জলবায়ু প্রধানত নাতিশীতোষ্ণ। চীনের অর্থনীতি এখনও প্রধানত কৃষিনির্ভর। প্রশাসনিক দিক থেকে চীনকে ২২ টি প্রদেশ এবং ৫টি স্বায়ত্বশাসিত অষ্ণলে ভাগ করা হয়েছে।  বাংলাদেশের সঙ্গে চীনের বন্ধুত্বপূর্ণ সম্পর্ক রয়েছে। </a:t>
            </a:r>
            <a:endParaRPr lang="en-US" sz="2400" b="1"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6858000" y="3454401"/>
            <a:ext cx="2057400" cy="765628"/>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23869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3" name="Rectangle 2"/>
          <p:cNvSpPr/>
          <p:nvPr/>
        </p:nvSpPr>
        <p:spPr>
          <a:xfrm>
            <a:off x="1877784" y="5867400"/>
            <a:ext cx="8421915" cy="457200"/>
          </a:xfrm>
          <a:prstGeom prst="rect">
            <a:avLst/>
          </a:prstGeom>
          <a:blipFill>
            <a:blip r:embed="rId3"/>
            <a:tile tx="0" ty="0" sx="100000" sy="100000" flip="none" algn="tl"/>
          </a:blipFill>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বিশ্বের সর্বোচ্চ পর্বতশৃঙ্গ মাউন্ট এভারেস্ট নেপাল ও চিনে অবস্থিত।  </a:t>
            </a:r>
            <a:endParaRPr lang="en-US" sz="2800" b="1" dirty="0">
              <a:solidFill>
                <a:schemeClr val="tx1"/>
              </a:solidFill>
              <a:latin typeface="NikoshBAN" panose="02000000000000000000" pitchFamily="2" charset="0"/>
              <a:cs typeface="NikoshBAN" panose="02000000000000000000" pitchFamily="2" charset="0"/>
            </a:endParaRPr>
          </a:p>
        </p:txBody>
      </p:sp>
      <p:sp>
        <p:nvSpPr>
          <p:cNvPr id="4" name="Rectangle 3"/>
          <p:cNvSpPr/>
          <p:nvPr/>
        </p:nvSpPr>
        <p:spPr>
          <a:xfrm>
            <a:off x="5261425" y="482238"/>
            <a:ext cx="1654629" cy="609600"/>
          </a:xfrm>
          <a:prstGeom prst="rect">
            <a:avLst/>
          </a:prstGeom>
          <a:scene3d>
            <a:camera prst="orthographicFront"/>
            <a:lightRig rig="threePt" dir="t"/>
          </a:scene3d>
          <a:sp3d>
            <a:bevelT w="152400" h="50800" prst="softRound"/>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4000" b="1" dirty="0" err="1" smtClean="0">
                <a:solidFill>
                  <a:schemeClr val="tx1"/>
                </a:solidFill>
                <a:latin typeface="NikoshBAN" panose="02000000000000000000" pitchFamily="2" charset="0"/>
                <a:cs typeface="NikoshBAN" panose="02000000000000000000" pitchFamily="2" charset="0"/>
              </a:rPr>
              <a:t>চীন</a:t>
            </a:r>
            <a:r>
              <a:rPr lang="bn-IN" sz="4000" b="1" dirty="0" smtClean="0">
                <a:solidFill>
                  <a:schemeClr val="tx1"/>
                </a:solidFill>
                <a:latin typeface="NikoshBAN" panose="02000000000000000000" pitchFamily="2" charset="0"/>
                <a:cs typeface="NikoshBAN" panose="02000000000000000000" pitchFamily="2" charset="0"/>
              </a:rPr>
              <a:t>  </a:t>
            </a:r>
            <a:endParaRPr lang="en-US" sz="4000" b="1"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1877784" y="2133600"/>
            <a:ext cx="8421915" cy="579120"/>
          </a:xfrm>
          <a:prstGeom prst="rect">
            <a:avLst/>
          </a:prstGeom>
          <a:blipFill>
            <a:blip r:embed="rId4"/>
            <a:tile tx="0" ty="0" sx="100000" sy="100000" flip="none" algn="tl"/>
          </a:blipFill>
        </p:spPr>
        <p:style>
          <a:lnRef idx="1">
            <a:schemeClr val="accent1"/>
          </a:lnRef>
          <a:fillRef idx="2">
            <a:schemeClr val="accent1"/>
          </a:fillRef>
          <a:effectRef idx="1">
            <a:schemeClr val="accent1"/>
          </a:effectRef>
          <a:fontRef idx="minor">
            <a:schemeClr val="dk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চীন এর স্থানীয় নাম ঝুংঘু    </a:t>
            </a:r>
            <a:endParaRPr lang="en-US" sz="2800" b="1"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1877784" y="2819400"/>
            <a:ext cx="8421915" cy="5334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এশিয়ার পূর্বাংশে অবস্থিত। </a:t>
            </a:r>
          </a:p>
        </p:txBody>
      </p:sp>
      <p:sp>
        <p:nvSpPr>
          <p:cNvPr id="8" name="Rectangle 7"/>
          <p:cNvSpPr/>
          <p:nvPr/>
        </p:nvSpPr>
        <p:spPr>
          <a:xfrm>
            <a:off x="1877784" y="4038600"/>
            <a:ext cx="8421915" cy="457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পূর্বে প্রশান্ত মহাসাগর।   </a:t>
            </a:r>
            <a:endParaRPr lang="en-US" sz="28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1877783" y="3444240"/>
            <a:ext cx="8421915" cy="518160"/>
          </a:xfrm>
          <a:prstGeom prst="rect">
            <a:avLst/>
          </a:prstGeom>
        </p:spPr>
        <p:style>
          <a:lnRef idx="1">
            <a:schemeClr val="accent3"/>
          </a:lnRef>
          <a:fillRef idx="1002">
            <a:schemeClr val="lt2"/>
          </a:fillRef>
          <a:effectRef idx="1">
            <a:schemeClr val="accent3"/>
          </a:effectRef>
          <a:fontRef idx="minor">
            <a:schemeClr val="dk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ভারত ও রাশিয়ার মাঝখানে দেশটির অবস্থান।   </a:t>
            </a:r>
            <a:endParaRPr lang="en-US" sz="2800" b="1"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1877784" y="4572000"/>
            <a:ext cx="8421915" cy="609600"/>
          </a:xfrm>
          <a:prstGeom prst="rect">
            <a:avLst/>
          </a:prstGeom>
          <a:noFill/>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পশ্চিম ও উত্তর দিকে রাশিয়া, মঙ্গোলিয়া এবং ভারতের কিছু অংশ।   </a:t>
            </a:r>
            <a:endParaRPr lang="en-US" sz="2800" b="1" dirty="0">
              <a:solidFill>
                <a:schemeClr val="tx1"/>
              </a:solidFill>
              <a:latin typeface="NikoshBAN" panose="02000000000000000000" pitchFamily="2" charset="0"/>
              <a:cs typeface="NikoshBAN" panose="02000000000000000000" pitchFamily="2" charset="0"/>
            </a:endParaRPr>
          </a:p>
        </p:txBody>
      </p:sp>
      <p:sp>
        <p:nvSpPr>
          <p:cNvPr id="12" name="Rectangle 11"/>
          <p:cNvSpPr/>
          <p:nvPr/>
        </p:nvSpPr>
        <p:spPr>
          <a:xfrm>
            <a:off x="1877784" y="5257800"/>
            <a:ext cx="8421915" cy="533400"/>
          </a:xfrm>
          <a:prstGeom prst="rect">
            <a:avLst/>
          </a:prstGeom>
          <a:blipFill>
            <a:blip r:embed="rId5"/>
            <a:tile tx="0" ty="0" sx="100000" sy="100000" flip="none" algn="tl"/>
          </a:blipFill>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b="1" dirty="0" err="1" smtClean="0">
                <a:solidFill>
                  <a:schemeClr val="tx1"/>
                </a:solidFill>
                <a:latin typeface="NikoshBAN" panose="02000000000000000000" pitchFamily="2" charset="0"/>
                <a:cs typeface="NikoshBAN" panose="02000000000000000000" pitchFamily="2" charset="0"/>
              </a:rPr>
              <a:t>দক্ষিণে</a:t>
            </a:r>
            <a:r>
              <a:rPr lang="en-US" sz="2800" b="1" dirty="0" smtClean="0">
                <a:solidFill>
                  <a:schemeClr val="tx1"/>
                </a:solidFill>
                <a:latin typeface="NikoshBAN" panose="02000000000000000000" pitchFamily="2" charset="0"/>
                <a:cs typeface="NikoshBAN" panose="02000000000000000000" pitchFamily="2" charset="0"/>
              </a:rPr>
              <a:t> </a:t>
            </a:r>
            <a:r>
              <a:rPr lang="bn-IN" sz="2800" b="1" dirty="0" smtClean="0">
                <a:solidFill>
                  <a:schemeClr val="tx1"/>
                </a:solidFill>
                <a:latin typeface="NikoshBAN" panose="02000000000000000000" pitchFamily="2" charset="0"/>
                <a:cs typeface="NikoshBAN" panose="02000000000000000000" pitchFamily="2" charset="0"/>
              </a:rPr>
              <a:t>হিমালয়।   </a:t>
            </a:r>
            <a:endParaRPr lang="en-US" sz="2800" b="1" dirty="0">
              <a:solidFill>
                <a:schemeClr val="tx1"/>
              </a:solidFill>
              <a:latin typeface="NikoshBAN" panose="02000000000000000000" pitchFamily="2" charset="0"/>
              <a:cs typeface="NikoshBAN" panose="02000000000000000000" pitchFamily="2" charset="0"/>
            </a:endParaRPr>
          </a:p>
        </p:txBody>
      </p:sp>
      <p:sp>
        <p:nvSpPr>
          <p:cNvPr id="13" name="Rectangle 12"/>
          <p:cNvSpPr/>
          <p:nvPr/>
        </p:nvSpPr>
        <p:spPr>
          <a:xfrm>
            <a:off x="5261425" y="1317717"/>
            <a:ext cx="1654629"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rgbClr val="00B050"/>
                </a:solidFill>
                <a:latin typeface="NikoshBAN" panose="02000000000000000000" pitchFamily="2" charset="0"/>
                <a:cs typeface="NikoshBAN" panose="02000000000000000000" pitchFamily="2" charset="0"/>
              </a:rPr>
              <a:t>অবস্থান   </a:t>
            </a:r>
            <a:endParaRPr lang="en-US" sz="4000" b="1"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6505422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500" fill="hold"/>
                                        <p:tgtEl>
                                          <p:spTgt spid="13"/>
                                        </p:tgtEl>
                                        <p:attrNameLst>
                                          <p:attrName>ppt_w</p:attrName>
                                        </p:attrNameLst>
                                      </p:cBhvr>
                                      <p:tavLst>
                                        <p:tav tm="0">
                                          <p:val>
                                            <p:fltVal val="0"/>
                                          </p:val>
                                        </p:tav>
                                        <p:tav tm="100000">
                                          <p:val>
                                            <p:strVal val="#ppt_w"/>
                                          </p:val>
                                        </p:tav>
                                      </p:tavLst>
                                    </p:anim>
                                    <p:anim calcmode="lin" valueType="num">
                                      <p:cBhvr>
                                        <p:cTn id="14"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down)">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down)">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down)">
                                      <p:cBhvr>
                                        <p:cTn id="4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8" grpId="0" animBg="1"/>
      <p:bldP spid="9" grpId="0" animBg="1"/>
      <p:bldP spid="10" grpId="0" animBg="1"/>
      <p:bldP spid="12" grpId="0" animBg="1"/>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2" name="Rectangle 1"/>
          <p:cNvSpPr/>
          <p:nvPr/>
        </p:nvSpPr>
        <p:spPr>
          <a:xfrm>
            <a:off x="4856843" y="533400"/>
            <a:ext cx="2514600" cy="6096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3600" b="1" dirty="0" smtClean="0">
                <a:solidFill>
                  <a:schemeClr val="tx1"/>
                </a:solidFill>
                <a:latin typeface="NikoshBAN" panose="02000000000000000000" pitchFamily="2" charset="0"/>
                <a:cs typeface="NikoshBAN" panose="02000000000000000000" pitchFamily="2" charset="0"/>
              </a:rPr>
              <a:t>জোড়ায় কাজ </a:t>
            </a:r>
            <a:endParaRPr lang="en-US" sz="3600" b="1"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7696200" y="1371600"/>
            <a:ext cx="25146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সময়- ৮ মিনিট </a:t>
            </a:r>
            <a:endParaRPr lang="en-US" sz="2800" b="1"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894443" y="3332842"/>
            <a:ext cx="10439399"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latin typeface="NikoshBAN" panose="02000000000000000000" pitchFamily="2" charset="0"/>
                <a:cs typeface="NikoshBAN" panose="02000000000000000000" pitchFamily="2" charset="0"/>
              </a:rPr>
              <a:t>প্রশ্ন:    ভারত ও চীনের ভৌগোলিক অবস্থান পর্যালোচনা করে খাতায় লিখ।  </a:t>
            </a:r>
            <a:endParaRPr lang="en-US" sz="36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505148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Scale>
                                      <p:cBhvr>
                                        <p:cTn id="14"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gtEl>
                                        <p:attrNameLst>
                                          <p:attrName>ppt_x</p:attrName>
                                          <p:attrName>ppt_y</p:attrName>
                                        </p:attrNameLst>
                                      </p:cBhvr>
                                    </p:animMotion>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1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plus(in)">
                                      <p:cBhvr>
                                        <p:cTn id="2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2" name="Rectangle 1"/>
          <p:cNvSpPr/>
          <p:nvPr/>
        </p:nvSpPr>
        <p:spPr>
          <a:xfrm>
            <a:off x="2456543" y="914400"/>
            <a:ext cx="7315200" cy="6096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bn-IN" sz="2800" b="1" dirty="0" smtClean="0">
                <a:latin typeface="NikoshBAN" panose="02000000000000000000" pitchFamily="2" charset="0"/>
                <a:cs typeface="NikoshBAN" panose="02000000000000000000" pitchFamily="2" charset="0"/>
              </a:rPr>
              <a:t>এশিয়া মহাদেশ ৫১ টি দেশ নিয়ে গঠিত। </a:t>
            </a:r>
            <a:endParaRPr lang="en-US" sz="2800" b="1" dirty="0">
              <a:latin typeface="NikoshBAN" panose="02000000000000000000" pitchFamily="2" charset="0"/>
              <a:cs typeface="NikoshBAN" panose="02000000000000000000" pitchFamily="2" charset="0"/>
            </a:endParaRPr>
          </a:p>
        </p:txBody>
      </p:sp>
      <p:sp>
        <p:nvSpPr>
          <p:cNvPr id="4" name="Rectangle 3"/>
          <p:cNvSpPr/>
          <p:nvPr/>
        </p:nvSpPr>
        <p:spPr>
          <a:xfrm>
            <a:off x="2456542" y="1600200"/>
            <a:ext cx="7315201" cy="609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2800" b="1" dirty="0" smtClean="0">
                <a:latin typeface="NikoshBAN" panose="02000000000000000000" pitchFamily="2" charset="0"/>
                <a:cs typeface="NikoshBAN" panose="02000000000000000000" pitchFamily="2" charset="0"/>
              </a:rPr>
              <a:t>চীনের রাজধানীর নাম বেইজিং   </a:t>
            </a:r>
            <a:endParaRPr lang="en-US" sz="2800" b="1" dirty="0">
              <a:latin typeface="NikoshBAN" panose="02000000000000000000" pitchFamily="2" charset="0"/>
              <a:cs typeface="NikoshBAN" panose="02000000000000000000" pitchFamily="2" charset="0"/>
            </a:endParaRPr>
          </a:p>
        </p:txBody>
      </p:sp>
      <p:sp>
        <p:nvSpPr>
          <p:cNvPr id="5" name="Rectangle 4"/>
          <p:cNvSpPr/>
          <p:nvPr/>
        </p:nvSpPr>
        <p:spPr>
          <a:xfrm>
            <a:off x="2456542" y="2971800"/>
            <a:ext cx="7315200" cy="6096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তাজমহল ভারতের আগ্রায় অবস্থিত।   </a:t>
            </a:r>
            <a:endParaRPr lang="en-US" sz="32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6" name="Rectangle 5"/>
          <p:cNvSpPr/>
          <p:nvPr/>
        </p:nvSpPr>
        <p:spPr>
          <a:xfrm>
            <a:off x="2456543" y="2286000"/>
            <a:ext cx="7315200" cy="6096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bn-IN" sz="3200" dirty="0" smtClean="0">
                <a:latin typeface="NikoshBAN" panose="02000000000000000000" pitchFamily="2" charset="0"/>
                <a:cs typeface="NikoshBAN" panose="02000000000000000000" pitchFamily="2" charset="0"/>
              </a:rPr>
              <a:t>  চীনে প্রদেশের সংখ্যা ২২ টি  </a:t>
            </a:r>
            <a:endParaRPr lang="en-US" sz="3200" dirty="0">
              <a:latin typeface="NikoshBAN" panose="02000000000000000000" pitchFamily="2" charset="0"/>
              <a:cs typeface="NikoshBAN" panose="02000000000000000000" pitchFamily="2" charset="0"/>
            </a:endParaRPr>
          </a:p>
        </p:txBody>
      </p:sp>
      <p:sp>
        <p:nvSpPr>
          <p:cNvPr id="7" name="Rectangle 6"/>
          <p:cNvSpPr/>
          <p:nvPr/>
        </p:nvSpPr>
        <p:spPr>
          <a:xfrm>
            <a:off x="2460171" y="5715000"/>
            <a:ext cx="7315200" cy="6096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চীনে ৫৬ টি জাতি বসবাস করে।  </a:t>
            </a:r>
            <a:endParaRPr lang="en-US" sz="32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8" name="Rectangle 7"/>
          <p:cNvSpPr/>
          <p:nvPr/>
        </p:nvSpPr>
        <p:spPr>
          <a:xfrm>
            <a:off x="2434771" y="3657600"/>
            <a:ext cx="7315200" cy="6096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ভারতের শতকরা ২০ ভাগ লোক শহরে বাস করে।  </a:t>
            </a:r>
            <a:endParaRPr lang="en-US" sz="28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2456541" y="4343400"/>
            <a:ext cx="7315201" cy="62955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2800" b="1" dirty="0" smtClean="0">
                <a:latin typeface="NikoshBAN" panose="02000000000000000000" pitchFamily="2" charset="0"/>
                <a:cs typeface="NikoshBAN" panose="02000000000000000000" pitchFamily="2" charset="0"/>
              </a:rPr>
              <a:t>ভারতকে বলা হয় পৃথিবীর বৃহত্তম গণতান্ত্রিক দেশ  </a:t>
            </a:r>
            <a:endParaRPr lang="en-US" sz="2800" b="1" dirty="0">
              <a:latin typeface="NikoshBAN" panose="02000000000000000000" pitchFamily="2" charset="0"/>
              <a:cs typeface="NikoshBAN" panose="02000000000000000000" pitchFamily="2" charset="0"/>
            </a:endParaRPr>
          </a:p>
        </p:txBody>
      </p:sp>
      <p:sp>
        <p:nvSpPr>
          <p:cNvPr id="10" name="Rectangle 9"/>
          <p:cNvSpPr/>
          <p:nvPr/>
        </p:nvSpPr>
        <p:spPr>
          <a:xfrm>
            <a:off x="2442028" y="5029200"/>
            <a:ext cx="7315200" cy="63862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bn-IN" dirty="0" smtClean="0"/>
              <a:t>  </a:t>
            </a:r>
            <a:r>
              <a:rPr lang="bn-IN" sz="3200" dirty="0" smtClean="0">
                <a:latin typeface="NikoshBAN" panose="02000000000000000000" pitchFamily="2" charset="0"/>
                <a:cs typeface="NikoshBAN" panose="02000000000000000000" pitchFamily="2" charset="0"/>
              </a:rPr>
              <a:t>চীনের বৃহত্তম নদীর নাম হোয়াংহো ও ইয়াংসি  </a:t>
            </a:r>
            <a:endParaRPr lang="en-US" dirty="0">
              <a:latin typeface="NikoshBAN" panose="02000000000000000000" pitchFamily="2" charset="0"/>
              <a:cs typeface="NikoshBAN" panose="02000000000000000000" pitchFamily="2" charset="0"/>
            </a:endParaRPr>
          </a:p>
        </p:txBody>
      </p:sp>
      <p:sp>
        <p:nvSpPr>
          <p:cNvPr id="3" name="Rectangle 2"/>
          <p:cNvSpPr/>
          <p:nvPr/>
        </p:nvSpPr>
        <p:spPr>
          <a:xfrm>
            <a:off x="4835071" y="413658"/>
            <a:ext cx="2514600" cy="424542"/>
          </a:xfrm>
          <a:prstGeom prst="rect">
            <a:avLst/>
          </a:prstGeom>
          <a:blipFill>
            <a:blip r:embed="rId4"/>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এসো কিছু জানি </a:t>
            </a:r>
            <a:endParaRPr lang="en-US" sz="2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6912299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5"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linds(vertical)">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ppt_w</p:attrName>
                                        </p:attrNameLst>
                                      </p:cBhvr>
                                      <p:tavLst>
                                        <p:tav tm="0">
                                          <p:val>
                                            <p:fltVal val="0"/>
                                          </p:val>
                                        </p:tav>
                                        <p:tav tm="100000">
                                          <p:val>
                                            <p:strVal val="#ppt_w"/>
                                          </p:val>
                                        </p:tav>
                                      </p:tavLst>
                                    </p:anim>
                                    <p:anim calcmode="lin" valueType="num">
                                      <p:cBhvr>
                                        <p:cTn id="49" dur="500" fill="hold"/>
                                        <p:tgtEl>
                                          <p:spTgt spid="7"/>
                                        </p:tgtEl>
                                        <p:attrNameLst>
                                          <p:attrName>ppt_h</p:attrName>
                                        </p:attrNameLst>
                                      </p:cBhvr>
                                      <p:tavLst>
                                        <p:tav tm="0">
                                          <p:val>
                                            <p:fltVal val="0"/>
                                          </p:val>
                                        </p:tav>
                                        <p:tav tm="100000">
                                          <p:val>
                                            <p:strVal val="#ppt_h"/>
                                          </p:val>
                                        </p:tav>
                                      </p:tavLst>
                                    </p:anim>
                                    <p:animEffect transition="in" filter="fade">
                                      <p:cBhvr>
                                        <p:cTn id="5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9" grpId="0" animBg="1"/>
      <p:bldP spid="10" grpId="0" animBg="1"/>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3" name="Rectangle 2"/>
          <p:cNvSpPr/>
          <p:nvPr/>
        </p:nvSpPr>
        <p:spPr>
          <a:xfrm>
            <a:off x="756190" y="2340426"/>
            <a:ext cx="10336353" cy="82368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বর্তমানে ইস্পাত, সিমেন্ট, যন্ত্রপাতি, রাসায়নিক দ্রব্য, সার, ইত্যাদিতে ভারতের সঙ্গে বাংলাদেশের সুসম্পর্ক রয়েছে। </a:t>
            </a:r>
            <a:endParaRPr lang="en-US" sz="2800" b="1" dirty="0">
              <a:solidFill>
                <a:schemeClr val="tx1"/>
              </a:solidFill>
              <a:latin typeface="NikoshBAN" panose="02000000000000000000" pitchFamily="2" charset="0"/>
              <a:cs typeface="NikoshBAN" panose="02000000000000000000" pitchFamily="2" charset="0"/>
            </a:endParaRPr>
          </a:p>
        </p:txBody>
      </p:sp>
      <p:sp>
        <p:nvSpPr>
          <p:cNvPr id="4" name="Rectangle 3"/>
          <p:cNvSpPr/>
          <p:nvPr/>
        </p:nvSpPr>
        <p:spPr>
          <a:xfrm>
            <a:off x="1752600" y="533400"/>
            <a:ext cx="8287657"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rgbClr val="00B050"/>
                </a:solidFill>
                <a:latin typeface="NikoshBAN" panose="02000000000000000000" pitchFamily="2" charset="0"/>
                <a:cs typeface="NikoshBAN" panose="02000000000000000000" pitchFamily="2" charset="0"/>
              </a:rPr>
              <a:t>বাংলাদেশের সাথে ভারতের অর্থনৈতিক সম্পর্ক সমূহ </a:t>
            </a:r>
            <a:endParaRPr lang="en-US" sz="4000" b="1" dirty="0">
              <a:solidFill>
                <a:srgbClr val="00B050"/>
              </a:solidFill>
              <a:latin typeface="NikoshBAN" panose="02000000000000000000" pitchFamily="2" charset="0"/>
              <a:cs typeface="NikoshBAN" panose="02000000000000000000" pitchFamily="2" charset="0"/>
            </a:endParaRPr>
          </a:p>
        </p:txBody>
      </p:sp>
      <p:sp>
        <p:nvSpPr>
          <p:cNvPr id="5" name="Rectangle 4"/>
          <p:cNvSpPr/>
          <p:nvPr/>
        </p:nvSpPr>
        <p:spPr>
          <a:xfrm>
            <a:off x="756190" y="1316276"/>
            <a:ext cx="10336353" cy="720266"/>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l">
              <a:rot lat="0" lon="0" rev="8700000"/>
            </a:lightRig>
          </a:scene3d>
          <a:sp3d>
            <a:bevelT w="190500" h="38100"/>
          </a:sp3d>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2800" b="1" dirty="0" smtClean="0">
                <a:solidFill>
                  <a:schemeClr val="bg1"/>
                </a:solidFill>
                <a:latin typeface="NikoshBAN" panose="02000000000000000000" pitchFamily="2" charset="0"/>
                <a:cs typeface="NikoshBAN" panose="02000000000000000000" pitchFamily="2" charset="0"/>
              </a:rPr>
              <a:t>বাংলাদেশের সঙ্গে ভারতের বানিজ্যিক সুসম্পর্ক রয়েছে।</a:t>
            </a:r>
            <a:endParaRPr lang="en-US" sz="2800" b="1" dirty="0">
              <a:solidFill>
                <a:schemeClr val="bg1"/>
              </a:solidFill>
              <a:latin typeface="NikoshBAN" panose="02000000000000000000" pitchFamily="2" charset="0"/>
              <a:cs typeface="NikoshBAN" panose="02000000000000000000" pitchFamily="2" charset="0"/>
            </a:endParaRPr>
          </a:p>
        </p:txBody>
      </p:sp>
      <p:sp>
        <p:nvSpPr>
          <p:cNvPr id="7" name="Rectangle 6"/>
          <p:cNvSpPr/>
          <p:nvPr/>
        </p:nvSpPr>
        <p:spPr>
          <a:xfrm>
            <a:off x="728251" y="3507468"/>
            <a:ext cx="10336353" cy="83638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১৯৭১ সালের মহান মুক্তিযুদ্ধে ভারতের সহায়তার কথা আমরা শ্রদ্ধার সাথে স্মরণ করি। </a:t>
            </a:r>
            <a:endParaRPr lang="en-US" sz="28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756190" y="4757962"/>
            <a:ext cx="10336353" cy="901697"/>
          </a:xfrm>
          <a:prstGeom prst="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ভারত থেকে রপ্তানিপণ্য হচ্ছে- টেক্সটাইল যন্ত্রপাতি, সিমেন্ট, সার, টায়ার, কাঁচা রেশম, ভূট্টা, ইত্যাদি। </a:t>
            </a:r>
            <a:endParaRPr lang="en-US" sz="2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763831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32657" y="-3629"/>
            <a:ext cx="12162972" cy="6890657"/>
            <a:chOff x="32657" y="-3629"/>
            <a:chExt cx="12162972" cy="6890657"/>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r="83198" b="21506"/>
            <a:stretch/>
          </p:blipFill>
          <p:spPr>
            <a:xfrm>
              <a:off x="32657" y="25400"/>
              <a:ext cx="576943" cy="3708400"/>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8716" r="19258" b="82258"/>
            <a:stretch/>
          </p:blipFill>
          <p:spPr>
            <a:xfrm flipV="1">
              <a:off x="538843" y="6172200"/>
              <a:ext cx="3733800" cy="685800"/>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9355" r="84466"/>
            <a:stretch/>
          </p:blipFill>
          <p:spPr>
            <a:xfrm>
              <a:off x="32657" y="3037113"/>
              <a:ext cx="533400" cy="3849915"/>
            </a:xfrm>
            <a:prstGeom prst="rect">
              <a:avLst/>
            </a:prstGeo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20000" b="82258"/>
            <a:stretch/>
          </p:blipFill>
          <p:spPr>
            <a:xfrm flipH="1">
              <a:off x="9147629" y="0"/>
              <a:ext cx="3048000" cy="685800"/>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21349" t="86002" r="19101" b="4839"/>
            <a:stretch/>
          </p:blipFill>
          <p:spPr>
            <a:xfrm>
              <a:off x="4044043" y="6327317"/>
              <a:ext cx="4566558" cy="332020"/>
            </a:xfrm>
            <a:prstGeom prst="rect">
              <a:avLst/>
            </a:prstGeom>
          </p:spPr>
        </p:pic>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18716" r="19258" b="82258"/>
            <a:stretch/>
          </p:blipFill>
          <p:spPr>
            <a:xfrm>
              <a:off x="5664200" y="-3629"/>
              <a:ext cx="3733800" cy="689429"/>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18716" r="19258" b="82258"/>
            <a:stretch/>
          </p:blipFill>
          <p:spPr>
            <a:xfrm>
              <a:off x="2405743" y="1"/>
              <a:ext cx="3733800" cy="685800"/>
            </a:xfrm>
            <a:prstGeom prst="rect">
              <a:avLst/>
            </a:prstGeo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18716" r="19258" b="82258"/>
            <a:stretch/>
          </p:blipFill>
          <p:spPr>
            <a:xfrm>
              <a:off x="566057" y="-3629"/>
              <a:ext cx="3733800" cy="685800"/>
            </a:xfrm>
            <a:prstGeom prst="rect">
              <a:avLst/>
            </a:prstGeom>
          </p:spPr>
        </p:pic>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24870" t="82640" b="1231"/>
            <a:stretch/>
          </p:blipFill>
          <p:spPr>
            <a:xfrm>
              <a:off x="8382000" y="6199581"/>
              <a:ext cx="3810000" cy="603990"/>
            </a:xfrm>
            <a:prstGeom prst="rect">
              <a:avLst/>
            </a:prstGeom>
          </p:spPr>
        </p:pic>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82582" t="19072" r="3603" b="18024"/>
            <a:stretch/>
          </p:blipFill>
          <p:spPr>
            <a:xfrm>
              <a:off x="11506200" y="3205273"/>
              <a:ext cx="579664" cy="2971801"/>
            </a:xfrm>
            <a:prstGeom prst="rect">
              <a:avLst/>
            </a:prstGeom>
          </p:spPr>
        </p:pic>
        <p:pic>
          <p:nvPicPr>
            <p:cNvPr id="13" name="Picture 12"/>
            <p:cNvPicPr>
              <a:picLocks noChangeAspect="1"/>
            </p:cNvPicPr>
            <p:nvPr/>
          </p:nvPicPr>
          <p:blipFill rotWithShape="1">
            <a:blip r:embed="rId3">
              <a:extLst>
                <a:ext uri="{28A0092B-C50C-407E-A947-70E740481C1C}">
                  <a14:useLocalDpi xmlns:a14="http://schemas.microsoft.com/office/drawing/2010/main" val="0"/>
                </a:ext>
              </a:extLst>
            </a:blip>
            <a:srcRect l="82582" t="19072" r="3603" b="18024"/>
            <a:stretch/>
          </p:blipFill>
          <p:spPr>
            <a:xfrm>
              <a:off x="11506200" y="682171"/>
              <a:ext cx="579664" cy="2971801"/>
            </a:xfrm>
            <a:prstGeom prst="rect">
              <a:avLst/>
            </a:prstGeom>
          </p:spPr>
        </p:pic>
      </p:grpSp>
      <p:sp>
        <p:nvSpPr>
          <p:cNvPr id="15" name="Content Placeholder 10"/>
          <p:cNvSpPr txBox="1">
            <a:spLocks/>
          </p:cNvSpPr>
          <p:nvPr/>
        </p:nvSpPr>
        <p:spPr>
          <a:xfrm>
            <a:off x="642257" y="1645551"/>
            <a:ext cx="4844143" cy="4298049"/>
          </a:xfrm>
          <a:prstGeom prst="rect">
            <a:avLst/>
          </a:prstGeom>
          <a:ln w="66675">
            <a:solidFill>
              <a:schemeClr val="tx1"/>
            </a:solid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None/>
            </a:pPr>
            <a:endParaRPr lang="en-US" sz="3600" u="sng" dirty="0">
              <a:solidFill>
                <a:srgbClr val="005200"/>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16" name="Content Placeholder 12"/>
          <p:cNvSpPr txBox="1">
            <a:spLocks/>
          </p:cNvSpPr>
          <p:nvPr/>
        </p:nvSpPr>
        <p:spPr>
          <a:xfrm>
            <a:off x="6239983" y="1645551"/>
            <a:ext cx="4768335" cy="4298049"/>
          </a:xfrm>
          <a:prstGeom prst="rect">
            <a:avLst/>
          </a:prstGeom>
          <a:ln w="66675">
            <a:solidFill>
              <a:schemeClr val="tx1"/>
            </a:solidFill>
          </a:ln>
        </p:spPr>
        <p:txBody>
          <a:bodyPr/>
          <a:lstStyle/>
          <a:p>
            <a:pPr marL="342900" lvl="0" indent="-342900" algn="ctr">
              <a:spcBef>
                <a:spcPct val="20000"/>
              </a:spcBef>
              <a:defRPr/>
            </a:pPr>
            <a:r>
              <a:rPr kumimoji="0" lang="bn-BD" sz="3600" b="1" i="0" strike="noStrike" kern="1200" normalizeH="0" baseline="0" noProof="0" dirty="0" smtClean="0">
                <a:ln w="10541" cmpd="sng">
                  <a:solidFill>
                    <a:schemeClr val="accent1">
                      <a:shade val="88000"/>
                      <a:satMod val="110000"/>
                    </a:schemeClr>
                  </a:solidFill>
                  <a:prstDash val="solid"/>
                </a:ln>
                <a:solidFill>
                  <a:schemeClr val="accent4">
                    <a:lumMod val="10000"/>
                  </a:schemeClr>
                </a:solidFill>
                <a:uLnTx/>
                <a:uFillTx/>
                <a:latin typeface="NikoshBAN" pitchFamily="2" charset="0"/>
                <a:cs typeface="NikoshBAN" pitchFamily="2" charset="0"/>
              </a:rPr>
              <a:t> </a:t>
            </a:r>
            <a:endParaRPr lang="en-US" sz="3600" b="1" dirty="0">
              <a:ln w="10541" cmpd="sng">
                <a:solidFill>
                  <a:schemeClr val="accent1">
                    <a:shade val="88000"/>
                    <a:satMod val="110000"/>
                  </a:schemeClr>
                </a:solidFill>
                <a:prstDash val="solid"/>
              </a:ln>
              <a:solidFill>
                <a:schemeClr val="accent4">
                  <a:lumMod val="10000"/>
                </a:schemeClr>
              </a:solidFill>
              <a:latin typeface="NikoshBAN" pitchFamily="2" charset="0"/>
              <a:cs typeface="NikoshBAN" pitchFamily="2" charset="0"/>
            </a:endParaRPr>
          </a:p>
          <a:p>
            <a:pPr marL="342900" lvl="0" indent="-342900" algn="ctr">
              <a:spcBef>
                <a:spcPct val="20000"/>
              </a:spcBef>
              <a:defRPr/>
            </a:pPr>
            <a:endParaRPr kumimoji="0" lang="en-US" sz="3200" b="1" i="0" u="none" strike="noStrike" kern="1200" cap="none" spc="0" normalizeH="0" baseline="0" noProof="0" dirty="0" smtClean="0">
              <a:ln/>
              <a:solidFill>
                <a:srgbClr val="FF0000"/>
              </a:solidFill>
              <a:effectLst/>
              <a:uLnTx/>
              <a:uFillTx/>
              <a:latin typeface="NikoshBAN" pitchFamily="2" charset="0"/>
              <a:cs typeface="NikoshBAN" pitchFamily="2" charset="0"/>
            </a:endParaRPr>
          </a:p>
          <a:p>
            <a:pPr marL="342900" lvl="0" indent="-342900" algn="ctr">
              <a:defRPr/>
            </a:pPr>
            <a:r>
              <a:rPr kumimoji="0" lang="bn-BD" sz="3200" b="1" i="0" u="none" strike="noStrike" kern="1200" cap="none" spc="0" normalizeH="0" baseline="0" noProof="0" dirty="0" smtClean="0">
                <a:ln/>
                <a:solidFill>
                  <a:srgbClr val="FF0000"/>
                </a:solidFill>
                <a:effectLst/>
                <a:uLnTx/>
                <a:uFillTx/>
                <a:latin typeface="NikoshBAN" pitchFamily="2" charset="0"/>
                <a:cs typeface="NikoshBAN" pitchFamily="2" charset="0"/>
              </a:rPr>
              <a:t>শ্রে</a:t>
            </a:r>
            <a:r>
              <a:rPr lang="en-US" sz="3200" b="1" dirty="0" err="1" smtClean="0">
                <a:ln/>
                <a:solidFill>
                  <a:srgbClr val="FF0000"/>
                </a:solidFill>
                <a:latin typeface="NikoshBAN" pitchFamily="2" charset="0"/>
                <a:cs typeface="NikoshBAN" pitchFamily="2" charset="0"/>
              </a:rPr>
              <a:t>ণি</a:t>
            </a:r>
            <a:r>
              <a:rPr lang="en-US" sz="3200" b="1" dirty="0" smtClean="0">
                <a:ln/>
                <a:solidFill>
                  <a:srgbClr val="FF0000"/>
                </a:solidFill>
                <a:latin typeface="NikoshBAN" pitchFamily="2" charset="0"/>
                <a:cs typeface="NikoshBAN" pitchFamily="2" charset="0"/>
              </a:rPr>
              <a:t>: </a:t>
            </a:r>
            <a:r>
              <a:rPr lang="en-US" sz="3200" b="1" dirty="0" err="1" smtClean="0">
                <a:ln/>
                <a:solidFill>
                  <a:srgbClr val="FF0000"/>
                </a:solidFill>
                <a:latin typeface="NikoshBAN" pitchFamily="2" charset="0"/>
                <a:cs typeface="NikoshBAN" pitchFamily="2" charset="0"/>
              </a:rPr>
              <a:t>ষষ্ঠ</a:t>
            </a:r>
            <a:r>
              <a:rPr lang="en-US" sz="3200" b="1" dirty="0" smtClean="0">
                <a:ln/>
                <a:solidFill>
                  <a:srgbClr val="FF0000"/>
                </a:solidFill>
                <a:latin typeface="NikoshBAN" pitchFamily="2" charset="0"/>
                <a:cs typeface="NikoshBAN" pitchFamily="2" charset="0"/>
              </a:rPr>
              <a:t> </a:t>
            </a:r>
            <a:endParaRPr kumimoji="0" lang="bn-BD" sz="3200" b="1" i="0" u="none" strike="noStrike" kern="1200" cap="none" spc="0" normalizeH="0" baseline="0" noProof="0" dirty="0" smtClean="0">
              <a:ln/>
              <a:solidFill>
                <a:srgbClr val="FF0000"/>
              </a:solidFill>
              <a:effectLst/>
              <a:uLnTx/>
              <a:uFillTx/>
              <a:latin typeface="NikoshBAN" pitchFamily="2" charset="0"/>
              <a:cs typeface="NikoshBAN" pitchFamily="2" charset="0"/>
            </a:endParaRPr>
          </a:p>
          <a:p>
            <a:pPr marL="342900" marR="0" lvl="0" indent="-342900" algn="ctr" defTabSz="914400" rtl="0" eaLnBrk="1" fontAlgn="auto" latinLnBrk="0" hangingPunct="1">
              <a:spcAft>
                <a:spcPts val="0"/>
              </a:spcAft>
              <a:buClrTx/>
              <a:buSzTx/>
              <a:buFont typeface="Arial" pitchFamily="34" charset="0"/>
              <a:buNone/>
              <a:tabLst/>
              <a:defRPr/>
            </a:pPr>
            <a:r>
              <a:rPr kumimoji="0" lang="bn-BD" sz="2400" b="1" i="0" u="none" strike="noStrike" kern="1200" cap="none" spc="0" normalizeH="0" baseline="0" noProof="0" dirty="0" smtClean="0">
                <a:ln/>
                <a:solidFill>
                  <a:srgbClr val="009900"/>
                </a:solidFill>
                <a:effectLst/>
                <a:uLnTx/>
                <a:uFillTx/>
                <a:latin typeface="NikoshBAN" pitchFamily="2" charset="0"/>
                <a:cs typeface="NikoshBAN" pitchFamily="2" charset="0"/>
              </a:rPr>
              <a:t>বিষয়</a:t>
            </a:r>
            <a:r>
              <a:rPr kumimoji="0" lang="en-US" sz="2400" b="1" i="0" u="none" strike="noStrike" kern="1200" cap="none" spc="0" normalizeH="0" baseline="0" noProof="0" dirty="0" smtClean="0">
                <a:ln/>
                <a:solidFill>
                  <a:srgbClr val="009900"/>
                </a:solidFill>
                <a:effectLst/>
                <a:uLnTx/>
                <a:uFillTx/>
                <a:latin typeface="NikoshBAN" pitchFamily="2" charset="0"/>
                <a:cs typeface="NikoshBAN" pitchFamily="2" charset="0"/>
              </a:rPr>
              <a:t>:</a:t>
            </a:r>
            <a:r>
              <a:rPr kumimoji="0" lang="bn-BD" sz="2400" b="1" i="0" u="none" strike="noStrike" kern="1200" cap="none" spc="0" normalizeH="0" baseline="0" noProof="0" dirty="0" smtClean="0">
                <a:ln/>
                <a:solidFill>
                  <a:srgbClr val="009900"/>
                </a:solidFill>
                <a:effectLst/>
                <a:uLnTx/>
                <a:uFillTx/>
                <a:latin typeface="NikoshBAN" pitchFamily="2" charset="0"/>
                <a:cs typeface="NikoshBAN" pitchFamily="2" charset="0"/>
              </a:rPr>
              <a:t> </a:t>
            </a:r>
            <a:r>
              <a:rPr lang="en-US" sz="2400" b="1" dirty="0" err="1" smtClean="0">
                <a:ln/>
                <a:solidFill>
                  <a:srgbClr val="009900"/>
                </a:solidFill>
                <a:latin typeface="NikoshBAN" pitchFamily="2" charset="0"/>
                <a:cs typeface="NikoshBAN" pitchFamily="2" charset="0"/>
              </a:rPr>
              <a:t>বাংলাদেশ</a:t>
            </a:r>
            <a:r>
              <a:rPr lang="en-US" sz="2400" b="1" dirty="0" smtClean="0">
                <a:ln/>
                <a:solidFill>
                  <a:srgbClr val="009900"/>
                </a:solidFill>
                <a:latin typeface="NikoshBAN" pitchFamily="2" charset="0"/>
                <a:cs typeface="NikoshBAN" pitchFamily="2" charset="0"/>
              </a:rPr>
              <a:t> ও </a:t>
            </a:r>
            <a:r>
              <a:rPr lang="en-US" sz="2400" b="1" dirty="0" err="1" smtClean="0">
                <a:ln/>
                <a:solidFill>
                  <a:srgbClr val="009900"/>
                </a:solidFill>
                <a:latin typeface="NikoshBAN" pitchFamily="2" charset="0"/>
                <a:cs typeface="NikoshBAN" pitchFamily="2" charset="0"/>
              </a:rPr>
              <a:t>বিশ্বপরিচয়</a:t>
            </a:r>
            <a:endParaRPr lang="en-US" sz="2400" b="1" noProof="0" dirty="0" smtClean="0">
              <a:ln/>
              <a:solidFill>
                <a:srgbClr val="009900"/>
              </a:solidFill>
              <a:latin typeface="NikoshBAN" pitchFamily="2" charset="0"/>
              <a:cs typeface="NikoshBAN" pitchFamily="2" charset="0"/>
            </a:endParaRPr>
          </a:p>
          <a:p>
            <a:pPr marL="342900" marR="0" lvl="0" indent="-342900" algn="ctr" defTabSz="914400" rtl="0" eaLnBrk="1" fontAlgn="auto" latinLnBrk="0" hangingPunct="1">
              <a:spcAft>
                <a:spcPts val="0"/>
              </a:spcAft>
              <a:buClrTx/>
              <a:buSzTx/>
              <a:buFont typeface="Arial" pitchFamily="34" charset="0"/>
              <a:buNone/>
              <a:tabLst/>
              <a:defRPr/>
            </a:pPr>
            <a:r>
              <a:rPr kumimoji="0" lang="en-US" sz="2800" b="1" i="0" u="none" strike="noStrike" kern="1200" cap="none" spc="0" normalizeH="0" baseline="0" noProof="0" dirty="0" err="1" smtClean="0">
                <a:ln/>
                <a:solidFill>
                  <a:srgbClr val="4F032E"/>
                </a:solidFill>
                <a:effectLst/>
                <a:uLnTx/>
                <a:uFillTx/>
                <a:latin typeface="NikoshBAN" pitchFamily="2" charset="0"/>
                <a:cs typeface="NikoshBAN" pitchFamily="2" charset="0"/>
              </a:rPr>
              <a:t>অধ্যায়</a:t>
            </a:r>
            <a:r>
              <a:rPr kumimoji="0" lang="en-US" sz="2800" b="1" i="0" u="none" strike="noStrike" kern="1200" cap="none" spc="0" normalizeH="0" baseline="0" noProof="0" dirty="0" smtClean="0">
                <a:ln/>
                <a:solidFill>
                  <a:srgbClr val="4F032E"/>
                </a:solidFill>
                <a:effectLst/>
                <a:uLnTx/>
                <a:uFillTx/>
                <a:latin typeface="NikoshBAN" pitchFamily="2" charset="0"/>
                <a:cs typeface="NikoshBAN" pitchFamily="2" charset="0"/>
              </a:rPr>
              <a:t> : </a:t>
            </a:r>
            <a:r>
              <a:rPr lang="en-US" sz="2800" b="1" noProof="0" dirty="0">
                <a:ln/>
                <a:solidFill>
                  <a:srgbClr val="4F032E"/>
                </a:solidFill>
                <a:latin typeface="NikoshBAN" pitchFamily="2" charset="0"/>
                <a:cs typeface="NikoshBAN" pitchFamily="2" charset="0"/>
              </a:rPr>
              <a:t> </a:t>
            </a:r>
            <a:r>
              <a:rPr lang="en-US" sz="2800" b="1" dirty="0" err="1" smtClean="0">
                <a:ln/>
                <a:solidFill>
                  <a:srgbClr val="4F032E"/>
                </a:solidFill>
                <a:latin typeface="NikoshBAN" pitchFamily="2" charset="0"/>
                <a:cs typeface="NikoshBAN" pitchFamily="2" charset="0"/>
              </a:rPr>
              <a:t>একাদশ</a:t>
            </a:r>
            <a:r>
              <a:rPr lang="en-US" sz="2800" b="1" dirty="0" smtClean="0">
                <a:ln/>
                <a:solidFill>
                  <a:srgbClr val="4F032E"/>
                </a:solidFill>
                <a:latin typeface="NikoshBAN" pitchFamily="2" charset="0"/>
                <a:cs typeface="NikoshBAN" pitchFamily="2" charset="0"/>
              </a:rPr>
              <a:t> </a:t>
            </a:r>
            <a:r>
              <a:rPr lang="en-US" sz="2800" b="1" dirty="0" err="1" smtClean="0">
                <a:ln/>
                <a:solidFill>
                  <a:srgbClr val="4F032E"/>
                </a:solidFill>
                <a:latin typeface="NikoshBAN" pitchFamily="2" charset="0"/>
                <a:cs typeface="NikoshBAN" pitchFamily="2" charset="0"/>
              </a:rPr>
              <a:t>অধ্যায়</a:t>
            </a:r>
            <a:r>
              <a:rPr lang="en-US" sz="2800" b="1" dirty="0" smtClean="0">
                <a:ln/>
                <a:solidFill>
                  <a:srgbClr val="4F032E"/>
                </a:solidFill>
                <a:latin typeface="NikoshBAN" pitchFamily="2" charset="0"/>
                <a:cs typeface="NikoshBAN" pitchFamily="2" charset="0"/>
              </a:rPr>
              <a:t> </a:t>
            </a:r>
            <a:endParaRPr kumimoji="0" lang="en-US" b="1" i="0" u="none" strike="noStrike" kern="1200" cap="none" spc="0" normalizeH="0" noProof="0" dirty="0" smtClean="0">
              <a:ln/>
              <a:solidFill>
                <a:srgbClr val="4F032E"/>
              </a:solidFill>
              <a:effectLst/>
              <a:uLnTx/>
              <a:uFillTx/>
              <a:latin typeface="NikoshBAN" pitchFamily="2" charset="0"/>
              <a:cs typeface="NikoshBAN" pitchFamily="2" charset="0"/>
            </a:endParaRPr>
          </a:p>
          <a:p>
            <a:pPr marL="342900" marR="0" lvl="0" indent="-342900" algn="ctr" defTabSz="914400" rtl="0" eaLnBrk="1" fontAlgn="auto" latinLnBrk="0" hangingPunct="1">
              <a:spcAft>
                <a:spcPts val="0"/>
              </a:spcAft>
              <a:buClrTx/>
              <a:buSzTx/>
              <a:buFont typeface="Arial" pitchFamily="34" charset="0"/>
              <a:buNone/>
              <a:tabLst/>
              <a:defRPr/>
            </a:pPr>
            <a:r>
              <a:rPr lang="en-US" sz="2400" b="1" dirty="0" smtClean="0">
                <a:ln/>
                <a:solidFill>
                  <a:srgbClr val="FF0066"/>
                </a:solidFill>
                <a:latin typeface="NikoshBAN" pitchFamily="2" charset="0"/>
                <a:cs typeface="NikoshBAN" pitchFamily="2" charset="0"/>
              </a:rPr>
              <a:t> </a:t>
            </a:r>
            <a:r>
              <a:rPr lang="en-US" sz="2400" b="1" dirty="0" err="1" smtClean="0">
                <a:ln/>
                <a:solidFill>
                  <a:srgbClr val="FF0066"/>
                </a:solidFill>
                <a:latin typeface="NikoshBAN" pitchFamily="2" charset="0"/>
                <a:cs typeface="NikoshBAN" pitchFamily="2" charset="0"/>
              </a:rPr>
              <a:t>এশিয়ার</a:t>
            </a:r>
            <a:r>
              <a:rPr lang="en-US" sz="2400" b="1" dirty="0" smtClean="0">
                <a:ln/>
                <a:solidFill>
                  <a:srgbClr val="FF0066"/>
                </a:solidFill>
                <a:latin typeface="NikoshBAN" pitchFamily="2" charset="0"/>
                <a:cs typeface="NikoshBAN" pitchFamily="2" charset="0"/>
              </a:rPr>
              <a:t> </a:t>
            </a:r>
            <a:r>
              <a:rPr lang="en-US" sz="2400" b="1" dirty="0" err="1" smtClean="0">
                <a:ln/>
                <a:solidFill>
                  <a:srgbClr val="FF0066"/>
                </a:solidFill>
                <a:latin typeface="NikoshBAN" pitchFamily="2" charset="0"/>
                <a:cs typeface="NikoshBAN" pitchFamily="2" charset="0"/>
              </a:rPr>
              <a:t>কয়েকটি</a:t>
            </a:r>
            <a:r>
              <a:rPr lang="en-US" sz="2400" b="1" dirty="0" smtClean="0">
                <a:ln/>
                <a:solidFill>
                  <a:srgbClr val="FF0066"/>
                </a:solidFill>
                <a:latin typeface="NikoshBAN" pitchFamily="2" charset="0"/>
                <a:cs typeface="NikoshBAN" pitchFamily="2" charset="0"/>
              </a:rPr>
              <a:t> </a:t>
            </a:r>
            <a:r>
              <a:rPr lang="en-US" sz="2400" b="1" dirty="0" err="1" smtClean="0">
                <a:ln/>
                <a:solidFill>
                  <a:srgbClr val="FF0066"/>
                </a:solidFill>
                <a:latin typeface="NikoshBAN" pitchFamily="2" charset="0"/>
                <a:cs typeface="NikoshBAN" pitchFamily="2" charset="0"/>
              </a:rPr>
              <a:t>দেশ</a:t>
            </a:r>
            <a:r>
              <a:rPr lang="en-US" sz="2400" b="1" dirty="0" smtClean="0">
                <a:ln/>
                <a:solidFill>
                  <a:srgbClr val="FF0066"/>
                </a:solidFill>
                <a:latin typeface="NikoshBAN" pitchFamily="2" charset="0"/>
                <a:cs typeface="NikoshBAN" pitchFamily="2" charset="0"/>
              </a:rPr>
              <a:t> </a:t>
            </a:r>
            <a:endParaRPr lang="bn-IN" sz="2400" b="1" dirty="0" smtClean="0">
              <a:ln/>
              <a:solidFill>
                <a:srgbClr val="FF0066"/>
              </a:solidFill>
              <a:latin typeface="NikoshBAN" pitchFamily="2" charset="0"/>
              <a:cs typeface="NikoshBAN" pitchFamily="2" charset="0"/>
            </a:endParaRPr>
          </a:p>
          <a:p>
            <a:pPr marL="342900" marR="0" lvl="0" indent="-342900" algn="ctr" defTabSz="914400" rtl="0" eaLnBrk="1" fontAlgn="auto" latinLnBrk="0" hangingPunct="1">
              <a:spcAft>
                <a:spcPts val="0"/>
              </a:spcAft>
              <a:buClrTx/>
              <a:buSzTx/>
              <a:buFont typeface="Arial" pitchFamily="34" charset="0"/>
              <a:buNone/>
              <a:tabLst/>
              <a:defRPr/>
            </a:pPr>
            <a:r>
              <a:rPr lang="bn-IN" sz="2400" b="1" dirty="0" smtClean="0">
                <a:ln/>
                <a:solidFill>
                  <a:srgbClr val="00B050"/>
                </a:solidFill>
                <a:latin typeface="NikoshBAN" pitchFamily="2" charset="0"/>
                <a:cs typeface="NikoshBAN" pitchFamily="2" charset="0"/>
              </a:rPr>
              <a:t>পাঠ- ০১ </a:t>
            </a:r>
            <a:endParaRPr lang="en-US" sz="2400" b="1" dirty="0" smtClean="0">
              <a:ln/>
              <a:solidFill>
                <a:srgbClr val="00B050"/>
              </a:solidFill>
              <a:latin typeface="NikoshBAN" pitchFamily="2" charset="0"/>
              <a:cs typeface="NikoshBAN" pitchFamily="2" charset="0"/>
            </a:endParaRPr>
          </a:p>
          <a:p>
            <a:pPr marL="342900" marR="0" lvl="0" indent="-342900" algn="ctr" defTabSz="914400" rtl="0" eaLnBrk="1" fontAlgn="auto" latinLnBrk="0" hangingPunct="1">
              <a:spcAft>
                <a:spcPts val="0"/>
              </a:spcAft>
              <a:buClrTx/>
              <a:buSzTx/>
              <a:buFont typeface="Arial" pitchFamily="34" charset="0"/>
              <a:buNone/>
              <a:tabLst/>
              <a:defRPr/>
            </a:pPr>
            <a:r>
              <a:rPr lang="en-US" sz="2400" b="1" dirty="0" err="1" smtClean="0">
                <a:ln/>
                <a:latin typeface="NikoshBAN" pitchFamily="2" charset="0"/>
                <a:cs typeface="NikoshBAN" pitchFamily="2" charset="0"/>
              </a:rPr>
              <a:t>সময়</a:t>
            </a:r>
            <a:r>
              <a:rPr lang="en-US" sz="2400" b="1" dirty="0" smtClean="0">
                <a:ln/>
                <a:latin typeface="NikoshBAN" pitchFamily="2" charset="0"/>
                <a:cs typeface="NikoshBAN" pitchFamily="2" charset="0"/>
              </a:rPr>
              <a:t>: ৫০ </a:t>
            </a:r>
            <a:r>
              <a:rPr lang="en-US" sz="2400" b="1" dirty="0" err="1" smtClean="0">
                <a:ln/>
                <a:latin typeface="NikoshBAN" pitchFamily="2" charset="0"/>
                <a:cs typeface="NikoshBAN" pitchFamily="2" charset="0"/>
              </a:rPr>
              <a:t>মিনিট</a:t>
            </a:r>
            <a:endParaRPr lang="en-US" sz="2400" b="1" dirty="0" smtClean="0">
              <a:ln/>
              <a:latin typeface="NikoshBAN" pitchFamily="2" charset="0"/>
              <a:cs typeface="NikoshBAN" pitchFamily="2" charset="0"/>
            </a:endParaRPr>
          </a:p>
          <a:p>
            <a:pPr marL="342900" marR="0" lvl="0" indent="-342900" algn="ctr" defTabSz="914400" rtl="0" eaLnBrk="1" fontAlgn="auto" latinLnBrk="0" hangingPunct="1">
              <a:spcAft>
                <a:spcPts val="0"/>
              </a:spcAft>
              <a:buClrTx/>
              <a:buSzTx/>
              <a:buFont typeface="Arial" pitchFamily="34" charset="0"/>
              <a:buNone/>
              <a:tabLst/>
              <a:defRPr/>
            </a:pPr>
            <a:r>
              <a:rPr lang="en-US" sz="2400" b="1" dirty="0" err="1" smtClean="0">
                <a:ln/>
                <a:solidFill>
                  <a:srgbClr val="003300"/>
                </a:solidFill>
                <a:latin typeface="NikoshBAN" pitchFamily="2" charset="0"/>
                <a:cs typeface="NikoshBAN" pitchFamily="2" charset="0"/>
              </a:rPr>
              <a:t>তারিখ</a:t>
            </a:r>
            <a:r>
              <a:rPr lang="en-US" sz="2400" b="1" dirty="0" smtClean="0">
                <a:ln/>
                <a:solidFill>
                  <a:srgbClr val="003300"/>
                </a:solidFill>
                <a:latin typeface="NikoshBAN" pitchFamily="2" charset="0"/>
                <a:cs typeface="NikoshBAN" pitchFamily="2" charset="0"/>
              </a:rPr>
              <a:t>: </a:t>
            </a:r>
            <a:r>
              <a:rPr lang="bn-IN" sz="2400" b="1" dirty="0" smtClean="0">
                <a:ln/>
                <a:solidFill>
                  <a:srgbClr val="003300"/>
                </a:solidFill>
                <a:latin typeface="NikoshBAN" pitchFamily="2" charset="0"/>
                <a:cs typeface="NikoshBAN" pitchFamily="2" charset="0"/>
              </a:rPr>
              <a:t>১৭</a:t>
            </a:r>
            <a:r>
              <a:rPr lang="en-US" sz="2400" b="1" dirty="0" smtClean="0">
                <a:ln/>
                <a:solidFill>
                  <a:srgbClr val="003300"/>
                </a:solidFill>
                <a:latin typeface="NikoshBAN" pitchFamily="2" charset="0"/>
                <a:cs typeface="NikoshBAN" pitchFamily="2" charset="0"/>
              </a:rPr>
              <a:t>/১২/2019খ্রি</a:t>
            </a:r>
            <a:r>
              <a:rPr lang="en-US" sz="3200" b="1" dirty="0" smtClean="0">
                <a:ln/>
                <a:solidFill>
                  <a:srgbClr val="003300"/>
                </a:solidFill>
                <a:latin typeface="NikoshBAN" pitchFamily="2" charset="0"/>
                <a:cs typeface="NikoshBAN" pitchFamily="2" charset="0"/>
              </a:rPr>
              <a:t>.</a:t>
            </a:r>
            <a:endParaRPr kumimoji="0" lang="bn-BD" sz="3200" b="1" i="0" u="none" strike="noStrike" kern="1200" cap="none" spc="0" normalizeH="0" baseline="0" noProof="0" dirty="0" smtClean="0">
              <a:ln/>
              <a:solidFill>
                <a:srgbClr val="003300"/>
              </a:solidFill>
              <a:effectLst/>
              <a:uLnTx/>
              <a:uFillTx/>
              <a:latin typeface="NikoshBAN" pitchFamily="2" charset="0"/>
              <a:cs typeface="NikoshBAN" pitchFamily="2"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1100" b="1" u="sng" dirty="0" smtClean="0">
              <a:ln/>
              <a:solidFill>
                <a:srgbClr val="4F032E"/>
              </a:solidFill>
              <a:latin typeface="NikoshBAN" pitchFamily="2" charset="0"/>
              <a:cs typeface="NikoshBAN" pitchFamily="2"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US" sz="2800" b="1" u="sng" dirty="0" smtClean="0">
              <a:ln/>
              <a:solidFill>
                <a:srgbClr val="4F032E"/>
              </a:solidFill>
              <a:latin typeface="NikoshBAN" pitchFamily="2" charset="0"/>
              <a:cs typeface="NikoshBAN" pitchFamily="2"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800" b="1" u="sng" dirty="0" smtClean="0">
                <a:ln/>
                <a:solidFill>
                  <a:srgbClr val="4F032E"/>
                </a:solidFill>
                <a:latin typeface="NikoshBAN" pitchFamily="2" charset="0"/>
                <a:cs typeface="NikoshBAN" pitchFamily="2" charset="0"/>
              </a:rPr>
              <a:t> </a:t>
            </a: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9000" y="1800500"/>
            <a:ext cx="1828800"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Rectangle 10"/>
          <p:cNvSpPr/>
          <p:nvPr/>
        </p:nvSpPr>
        <p:spPr>
          <a:xfrm>
            <a:off x="895251" y="3552376"/>
            <a:ext cx="4058753" cy="791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latin typeface="NikoshBAN" panose="02000000000000000000" pitchFamily="2" charset="0"/>
                <a:cs typeface="NikoshBAN" panose="02000000000000000000" pitchFamily="2" charset="0"/>
              </a:rPr>
              <a:t>মোঃ গোলাম কাহহার। </a:t>
            </a:r>
            <a:endParaRPr lang="en-US" sz="3600" b="1" dirty="0">
              <a:solidFill>
                <a:schemeClr val="tx1"/>
              </a:solidFill>
              <a:latin typeface="NikoshBAN" panose="02000000000000000000" pitchFamily="2" charset="0"/>
              <a:cs typeface="NikoshBAN" panose="02000000000000000000" pitchFamily="2" charset="0"/>
            </a:endParaRPr>
          </a:p>
        </p:txBody>
      </p:sp>
      <p:sp>
        <p:nvSpPr>
          <p:cNvPr id="18" name="Rectangle 17"/>
          <p:cNvSpPr/>
          <p:nvPr/>
        </p:nvSpPr>
        <p:spPr>
          <a:xfrm>
            <a:off x="895250" y="4133671"/>
            <a:ext cx="4058753" cy="5145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rgbClr val="00B050"/>
                </a:solidFill>
                <a:latin typeface="NikoshBAN" panose="02000000000000000000" pitchFamily="2" charset="0"/>
                <a:cs typeface="NikoshBAN" panose="02000000000000000000" pitchFamily="2" charset="0"/>
              </a:rPr>
              <a:t>সহকারী শিক্ষক (আইসিটি)  </a:t>
            </a:r>
            <a:endParaRPr lang="en-US" sz="2800" dirty="0">
              <a:solidFill>
                <a:srgbClr val="00B050"/>
              </a:solidFill>
              <a:latin typeface="NikoshBAN" panose="02000000000000000000" pitchFamily="2" charset="0"/>
              <a:cs typeface="NikoshBAN" panose="02000000000000000000" pitchFamily="2" charset="0"/>
            </a:endParaRPr>
          </a:p>
        </p:txBody>
      </p:sp>
      <p:sp>
        <p:nvSpPr>
          <p:cNvPr id="19" name="Rectangle 18"/>
          <p:cNvSpPr/>
          <p:nvPr/>
        </p:nvSpPr>
        <p:spPr>
          <a:xfrm>
            <a:off x="895250" y="4495800"/>
            <a:ext cx="4058753" cy="532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বাইছারা উচ্চ বিদ্যালয়।   </a:t>
            </a:r>
            <a:endParaRPr lang="en-US" sz="2800" b="1" dirty="0">
              <a:solidFill>
                <a:schemeClr val="tx1"/>
              </a:solidFill>
              <a:latin typeface="NikoshBAN" panose="02000000000000000000" pitchFamily="2" charset="0"/>
              <a:cs typeface="NikoshBAN" panose="02000000000000000000" pitchFamily="2" charset="0"/>
            </a:endParaRPr>
          </a:p>
        </p:txBody>
      </p:sp>
      <p:sp>
        <p:nvSpPr>
          <p:cNvPr id="20" name="Rectangle 19"/>
          <p:cNvSpPr/>
          <p:nvPr/>
        </p:nvSpPr>
        <p:spPr>
          <a:xfrm>
            <a:off x="895250" y="4876800"/>
            <a:ext cx="4058753" cy="3891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smtClean="0">
                <a:solidFill>
                  <a:srgbClr val="C00000"/>
                </a:solidFill>
                <a:latin typeface="NikoshBAN" panose="02000000000000000000" pitchFamily="2" charset="0"/>
                <a:cs typeface="NikoshBAN" panose="02000000000000000000" pitchFamily="2" charset="0"/>
              </a:rPr>
              <a:t>কচুয়া,চাঁদপুর।    </a:t>
            </a:r>
            <a:endParaRPr lang="en-US" sz="2400" b="1" dirty="0">
              <a:solidFill>
                <a:srgbClr val="C00000"/>
              </a:solidFill>
              <a:latin typeface="NikoshBAN" panose="02000000000000000000" pitchFamily="2" charset="0"/>
              <a:cs typeface="NikoshBAN" panose="02000000000000000000" pitchFamily="2" charset="0"/>
            </a:endParaRPr>
          </a:p>
        </p:txBody>
      </p:sp>
      <p:sp>
        <p:nvSpPr>
          <p:cNvPr id="21" name="Rectangle 20"/>
          <p:cNvSpPr/>
          <p:nvPr/>
        </p:nvSpPr>
        <p:spPr>
          <a:xfrm>
            <a:off x="844451" y="5181600"/>
            <a:ext cx="4058753" cy="4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rgbClr val="00B0F0"/>
                </a:solidFill>
                <a:latin typeface="NikoshBAN" panose="02000000000000000000" pitchFamily="2" charset="0"/>
                <a:cs typeface="NikoshBAN" panose="02000000000000000000" pitchFamily="2" charset="0"/>
              </a:rPr>
              <a:t>মোবাইল-০১৮১২-৯৪৯৪৯২</a:t>
            </a:r>
            <a:r>
              <a:rPr lang="bn-IN" sz="2800" b="1" dirty="0" smtClean="0">
                <a:solidFill>
                  <a:srgbClr val="C00000"/>
                </a:solidFill>
                <a:latin typeface="NikoshBAN" panose="02000000000000000000" pitchFamily="2" charset="0"/>
                <a:cs typeface="NikoshBAN" panose="02000000000000000000" pitchFamily="2" charset="0"/>
              </a:rPr>
              <a:t>   </a:t>
            </a:r>
            <a:endParaRPr lang="en-US" sz="2800" b="1" dirty="0">
              <a:solidFill>
                <a:srgbClr val="C00000"/>
              </a:solidFill>
              <a:latin typeface="NikoshBAN" panose="02000000000000000000" pitchFamily="2" charset="0"/>
              <a:cs typeface="NikoshBAN" panose="02000000000000000000" pitchFamily="2" charset="0"/>
            </a:endParaRPr>
          </a:p>
        </p:txBody>
      </p:sp>
      <p:sp>
        <p:nvSpPr>
          <p:cNvPr id="22" name="Rectangle 21"/>
          <p:cNvSpPr/>
          <p:nvPr/>
        </p:nvSpPr>
        <p:spPr>
          <a:xfrm>
            <a:off x="877107" y="5486400"/>
            <a:ext cx="4058753" cy="438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rgbClr val="7030A0"/>
                </a:solidFill>
                <a:latin typeface="NikoshBAN" panose="02000000000000000000" pitchFamily="2" charset="0"/>
                <a:cs typeface="NikoshBAN" panose="02000000000000000000" pitchFamily="2" charset="0"/>
              </a:rPr>
              <a:t>ই-মেইল: </a:t>
            </a:r>
            <a:r>
              <a:rPr lang="en-US" sz="2000" dirty="0" smtClean="0">
                <a:solidFill>
                  <a:srgbClr val="7030A0"/>
                </a:solidFill>
                <a:latin typeface="Times New Roman" panose="02020603050405020304" pitchFamily="18" charset="0"/>
                <a:cs typeface="Times New Roman" panose="02020603050405020304" pitchFamily="18" charset="0"/>
              </a:rPr>
              <a:t>golamkahhar16@gmail.com</a:t>
            </a:r>
            <a:r>
              <a:rPr lang="bn-IN" sz="2800" b="1" dirty="0" smtClean="0">
                <a:solidFill>
                  <a:srgbClr val="7030A0"/>
                </a:solidFill>
                <a:latin typeface="NikoshBAN" panose="02000000000000000000" pitchFamily="2" charset="0"/>
                <a:cs typeface="NikoshBAN" panose="02000000000000000000" pitchFamily="2" charset="0"/>
              </a:rPr>
              <a:t>   </a:t>
            </a:r>
            <a:endParaRPr lang="en-US" sz="2800" b="1" dirty="0">
              <a:solidFill>
                <a:srgbClr val="7030A0"/>
              </a:solidFill>
              <a:latin typeface="NikoshBAN" panose="02000000000000000000" pitchFamily="2" charset="0"/>
              <a:cs typeface="NikoshBAN" panose="02000000000000000000" pitchFamily="2" charset="0"/>
            </a:endParaRPr>
          </a:p>
        </p:txBody>
      </p:sp>
      <p:pic>
        <p:nvPicPr>
          <p:cNvPr id="23" name="Picture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08272" y="1705864"/>
            <a:ext cx="1367971" cy="15681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4" name="Rectangle 23"/>
          <p:cNvSpPr/>
          <p:nvPr/>
        </p:nvSpPr>
        <p:spPr>
          <a:xfrm>
            <a:off x="4107542" y="444042"/>
            <a:ext cx="31242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পরিচিতি</a:t>
            </a:r>
            <a:endParaRPr lang="en-US" sz="40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5" name="Rectangle 24"/>
          <p:cNvSpPr/>
          <p:nvPr/>
        </p:nvSpPr>
        <p:spPr>
          <a:xfrm>
            <a:off x="2286000" y="1600200"/>
            <a:ext cx="31242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শিক্ষক </a:t>
            </a:r>
            <a:r>
              <a:rPr lang="en-US" sz="3200" b="1" dirty="0" err="1" smtClean="0">
                <a:solidFill>
                  <a:schemeClr val="tx1"/>
                </a:solidFill>
                <a:latin typeface="NikoshBAN" panose="02000000000000000000" pitchFamily="2" charset="0"/>
                <a:cs typeface="NikoshBAN" panose="02000000000000000000" pitchFamily="2" charset="0"/>
              </a:rPr>
              <a:t>পরিচিতি</a:t>
            </a:r>
            <a:endParaRPr lang="en-US" sz="3200" b="1" dirty="0">
              <a:solidFill>
                <a:schemeClr val="tx1"/>
              </a:solidFill>
              <a:latin typeface="NikoshBAN" panose="02000000000000000000" pitchFamily="2" charset="0"/>
              <a:cs typeface="NikoshBAN" panose="02000000000000000000" pitchFamily="2" charset="0"/>
            </a:endParaRPr>
          </a:p>
        </p:txBody>
      </p:sp>
      <p:sp>
        <p:nvSpPr>
          <p:cNvPr id="26" name="Rectangle 25"/>
          <p:cNvSpPr/>
          <p:nvPr/>
        </p:nvSpPr>
        <p:spPr>
          <a:xfrm>
            <a:off x="7391400" y="1600200"/>
            <a:ext cx="31242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chemeClr val="tx1"/>
                </a:solidFill>
                <a:latin typeface="NikoshBAN" panose="02000000000000000000" pitchFamily="2" charset="0"/>
                <a:cs typeface="NikoshBAN" panose="02000000000000000000" pitchFamily="2" charset="0"/>
              </a:rPr>
              <a:t>পাঠ </a:t>
            </a:r>
            <a:r>
              <a:rPr lang="en-US" sz="3200" b="1" dirty="0" err="1" smtClean="0">
                <a:solidFill>
                  <a:schemeClr val="tx1"/>
                </a:solidFill>
                <a:latin typeface="NikoshBAN" panose="02000000000000000000" pitchFamily="2" charset="0"/>
                <a:cs typeface="NikoshBAN" panose="02000000000000000000" pitchFamily="2" charset="0"/>
              </a:rPr>
              <a:t>পরিচিতি</a:t>
            </a:r>
            <a:endParaRPr lang="en-US" sz="32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42835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3" name="Rectangle 2"/>
          <p:cNvSpPr/>
          <p:nvPr/>
        </p:nvSpPr>
        <p:spPr>
          <a:xfrm>
            <a:off x="788847" y="2224312"/>
            <a:ext cx="10336353" cy="823688"/>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দ্বিপাক্ষিক বাণিজ্য চুক্তির মাধ্যম২০০৫ সালে বাংলাদেশের সাথে চীনের বাণিজ্যক লেনদেন বৃদ্ধি পেয়েছে।</a:t>
            </a:r>
            <a:endParaRPr lang="en-US" sz="2800" b="1" dirty="0">
              <a:solidFill>
                <a:schemeClr val="tx1"/>
              </a:solidFill>
              <a:latin typeface="NikoshBAN" panose="02000000000000000000" pitchFamily="2" charset="0"/>
              <a:cs typeface="NikoshBAN" panose="02000000000000000000" pitchFamily="2" charset="0"/>
            </a:endParaRPr>
          </a:p>
        </p:txBody>
      </p:sp>
      <p:sp>
        <p:nvSpPr>
          <p:cNvPr id="4" name="Rectangle 3"/>
          <p:cNvSpPr/>
          <p:nvPr/>
        </p:nvSpPr>
        <p:spPr>
          <a:xfrm>
            <a:off x="1770743" y="533400"/>
            <a:ext cx="8135257"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rgbClr val="00B050"/>
                </a:solidFill>
                <a:latin typeface="NikoshBAN" panose="02000000000000000000" pitchFamily="2" charset="0"/>
                <a:cs typeface="NikoshBAN" panose="02000000000000000000" pitchFamily="2" charset="0"/>
              </a:rPr>
              <a:t>বাংলাদেশের সাথে চীনের অর্থনৈতিক সম্পর্ক সমূহ </a:t>
            </a:r>
            <a:endParaRPr lang="en-US" sz="4000" b="1" dirty="0">
              <a:solidFill>
                <a:srgbClr val="00B050"/>
              </a:solidFill>
              <a:latin typeface="NikoshBAN" panose="02000000000000000000" pitchFamily="2" charset="0"/>
              <a:cs typeface="NikoshBAN" panose="02000000000000000000" pitchFamily="2" charset="0"/>
            </a:endParaRPr>
          </a:p>
        </p:txBody>
      </p:sp>
      <p:sp>
        <p:nvSpPr>
          <p:cNvPr id="5" name="Rectangle 4"/>
          <p:cNvSpPr/>
          <p:nvPr/>
        </p:nvSpPr>
        <p:spPr>
          <a:xfrm>
            <a:off x="788847" y="1275446"/>
            <a:ext cx="10336353" cy="720266"/>
          </a:xfrm>
          <a:prstGeom prst="rect">
            <a:avLst/>
          </a:prstGeom>
          <a:solidFill>
            <a:schemeClr val="tx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বাংলাদেশ ও চীনের মধ্যে রয়েছে দ্বিপাক্ষিক বাণিজ্য সম্পর্ক ।</a:t>
            </a:r>
            <a:endParaRPr lang="en-US" sz="2800" b="1"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762000" y="3202214"/>
            <a:ext cx="10336353" cy="83638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চীন বাংলাদেশের পারমাণবিক শক্তি প্ল্যান্ট গড়ে তুলার আশাবাদ ব্যক্ত করেছে। </a:t>
            </a:r>
            <a:endParaRPr lang="en-US" sz="2800" b="1"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788847" y="4267200"/>
            <a:ext cx="10309506" cy="903516"/>
          </a:xfrm>
          <a:prstGeom prst="rect">
            <a:avLst/>
          </a:prstGeom>
          <a:ln>
            <a:noFill/>
          </a:ln>
          <a:effectLst/>
          <a:scene3d>
            <a:camera prst="orthographicFront">
              <a:rot lat="0" lon="0" rev="0"/>
            </a:camera>
            <a:lightRig rig="chilly" dir="tl">
              <a:rot lat="0" lon="0" rev="18480000"/>
            </a:lightRig>
          </a:scene3d>
          <a:sp3d prstMaterial="clear">
            <a:bevelT h="63500"/>
          </a:sp3d>
        </p:spPr>
        <p:style>
          <a:lnRef idx="0">
            <a:schemeClr val="accent5"/>
          </a:lnRef>
          <a:fillRef idx="3">
            <a:schemeClr val="accent5"/>
          </a:fillRef>
          <a:effectRef idx="3">
            <a:schemeClr val="accent5"/>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চীন ইতিমধ্যে বাংলাদেশ থেকে কাঁচা চামড়া, তুলা, টেক্সটাইল এবং মাছ ইত্যাদি আমদানি করতে আগ্রহী।  </a:t>
            </a:r>
            <a:endParaRPr lang="en-US" sz="2800" b="1"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733693" y="5359402"/>
            <a:ext cx="10336353" cy="901697"/>
          </a:xfrm>
          <a:prstGeom prst="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চীন থেকে প্রধান রপ্তানিপণ্য হচ্ছে- টেক্সটাইল যন্ত্রপাতি, সিমেন্ট, সার, টায়ার, কাঁচা রেশম, ভূট্টা, ইত্যাদি। </a:t>
            </a:r>
            <a:endParaRPr lang="en-US" sz="28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2305768"/>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7"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36286" y="0"/>
            <a:ext cx="12228286" cy="6872514"/>
          </a:xfrm>
          <a:prstGeom prst="rect">
            <a:avLst/>
          </a:prstGeom>
        </p:spPr>
      </p:pic>
      <p:sp>
        <p:nvSpPr>
          <p:cNvPr id="2" name="Rectangle 1"/>
          <p:cNvSpPr/>
          <p:nvPr/>
        </p:nvSpPr>
        <p:spPr>
          <a:xfrm>
            <a:off x="4038600" y="304800"/>
            <a:ext cx="3733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u="sng" dirty="0" smtClean="0">
                <a:solidFill>
                  <a:srgbClr val="7030A0"/>
                </a:solidFill>
                <a:effectLst>
                  <a:outerShdw blurRad="38100" dist="38100" dir="2700000" algn="tl">
                    <a:srgbClr val="000000">
                      <a:alpha val="43137"/>
                    </a:srgbClr>
                  </a:outerShdw>
                </a:effectLst>
                <a:latin typeface="NikoshBAN" panose="02000000000000000000" pitchFamily="2" charset="0"/>
                <a:ea typeface="Segoe UI Emoji" panose="020B0502040204020203" pitchFamily="34" charset="0"/>
                <a:cs typeface="NikoshBAN" panose="02000000000000000000" pitchFamily="2" charset="0"/>
              </a:rPr>
              <a:t>মূল্যায়ন</a:t>
            </a:r>
            <a:r>
              <a:rPr lang="bn-IN" sz="4000" u="sng" dirty="0" smtClean="0">
                <a:latin typeface="Segoe UI Emoji" panose="020B0502040204020203" pitchFamily="34" charset="0"/>
                <a:ea typeface="Segoe UI Emoji" panose="020B0502040204020203" pitchFamily="34" charset="0"/>
              </a:rPr>
              <a:t> </a:t>
            </a:r>
            <a:endParaRPr lang="en-US" sz="4000" u="sng" dirty="0">
              <a:latin typeface="Segoe UI Emoji" panose="020B0502040204020203" pitchFamily="34" charset="0"/>
              <a:ea typeface="Segoe UI Emoji" panose="020B0502040204020203" pitchFamily="34" charset="0"/>
            </a:endParaRPr>
          </a:p>
        </p:txBody>
      </p:sp>
      <p:sp>
        <p:nvSpPr>
          <p:cNvPr id="3" name="Rectangle 2"/>
          <p:cNvSpPr/>
          <p:nvPr/>
        </p:nvSpPr>
        <p:spPr>
          <a:xfrm>
            <a:off x="2184400" y="950686"/>
            <a:ext cx="1676400" cy="609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bn-IN" sz="4800" dirty="0" smtClean="0">
                <a:latin typeface="NikoshBAN" panose="02000000000000000000" pitchFamily="2" charset="0"/>
                <a:cs typeface="NikoshBAN" panose="02000000000000000000" pitchFamily="2" charset="0"/>
              </a:rPr>
              <a:t>প্রশ্ন</a:t>
            </a:r>
            <a:r>
              <a:rPr lang="bn-IN" dirty="0" smtClean="0"/>
              <a:t> </a:t>
            </a:r>
            <a:endParaRPr lang="en-US" dirty="0"/>
          </a:p>
        </p:txBody>
      </p:sp>
      <p:sp>
        <p:nvSpPr>
          <p:cNvPr id="5" name="Rectangle 4"/>
          <p:cNvSpPr/>
          <p:nvPr/>
        </p:nvSpPr>
        <p:spPr>
          <a:xfrm>
            <a:off x="7912100" y="973362"/>
            <a:ext cx="1676400" cy="609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bn-IN" sz="4800" dirty="0" smtClean="0">
                <a:latin typeface="NikoshBAN" panose="02000000000000000000" pitchFamily="2" charset="0"/>
                <a:cs typeface="NikoshBAN" panose="02000000000000000000" pitchFamily="2" charset="0"/>
              </a:rPr>
              <a:t>সমাধান</a:t>
            </a:r>
            <a:r>
              <a:rPr lang="bn-IN" dirty="0" smtClean="0"/>
              <a:t>  </a:t>
            </a:r>
            <a:endParaRPr lang="en-US" dirty="0"/>
          </a:p>
        </p:txBody>
      </p:sp>
      <p:sp>
        <p:nvSpPr>
          <p:cNvPr id="18" name="Rectangle 17"/>
          <p:cNvSpPr/>
          <p:nvPr/>
        </p:nvSpPr>
        <p:spPr>
          <a:xfrm>
            <a:off x="914401" y="1884589"/>
            <a:ext cx="4495800" cy="7824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পৃথিবীর বৃহত্তম পর্বতমালা ভারতের কোন দিকে অবস্থিত </a:t>
            </a:r>
            <a:endParaRPr lang="en-US" sz="2400" dirty="0">
              <a:solidFill>
                <a:schemeClr val="tx1"/>
              </a:solidFill>
              <a:latin typeface="NikoshBAN" panose="02000000000000000000" pitchFamily="2" charset="0"/>
              <a:cs typeface="NikoshBAN" panose="02000000000000000000" pitchFamily="2" charset="0"/>
            </a:endParaRPr>
          </a:p>
        </p:txBody>
      </p:sp>
      <p:sp>
        <p:nvSpPr>
          <p:cNvPr id="19" name="Rectangle 18"/>
          <p:cNvSpPr/>
          <p:nvPr/>
        </p:nvSpPr>
        <p:spPr>
          <a:xfrm>
            <a:off x="6400800" y="1884588"/>
            <a:ext cx="4724398" cy="7824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উত্তর দিকে </a:t>
            </a:r>
            <a:endParaRPr lang="en-US" sz="2400" dirty="0">
              <a:solidFill>
                <a:schemeClr val="tx1"/>
              </a:solidFill>
              <a:latin typeface="NikoshBAN" panose="02000000000000000000" pitchFamily="2" charset="0"/>
              <a:cs typeface="NikoshBAN" panose="02000000000000000000" pitchFamily="2" charset="0"/>
            </a:endParaRPr>
          </a:p>
        </p:txBody>
      </p:sp>
      <p:sp>
        <p:nvSpPr>
          <p:cNvPr id="20" name="Rectangle 19"/>
          <p:cNvSpPr/>
          <p:nvPr/>
        </p:nvSpPr>
        <p:spPr>
          <a:xfrm>
            <a:off x="914401" y="2820308"/>
            <a:ext cx="4495800" cy="6848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চীনের জনসংখ্যা কত  </a:t>
            </a:r>
            <a:endParaRPr lang="en-US" sz="2400" dirty="0">
              <a:solidFill>
                <a:schemeClr val="tx1"/>
              </a:solidFill>
              <a:latin typeface="NikoshBAN" panose="02000000000000000000" pitchFamily="2" charset="0"/>
              <a:cs typeface="NikoshBAN" panose="02000000000000000000" pitchFamily="2" charset="0"/>
            </a:endParaRPr>
          </a:p>
        </p:txBody>
      </p:sp>
      <p:sp>
        <p:nvSpPr>
          <p:cNvPr id="21" name="Rectangle 20"/>
          <p:cNvSpPr/>
          <p:nvPr/>
        </p:nvSpPr>
        <p:spPr>
          <a:xfrm>
            <a:off x="6400800" y="2820308"/>
            <a:ext cx="4724398" cy="684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প্রায় ১৩৭ কোটি ২০ লক্ষ </a:t>
            </a:r>
            <a:endParaRPr lang="en-US" sz="2400" dirty="0">
              <a:solidFill>
                <a:schemeClr val="tx1"/>
              </a:solidFill>
              <a:latin typeface="NikoshBAN" panose="02000000000000000000" pitchFamily="2" charset="0"/>
              <a:cs typeface="NikoshBAN" panose="02000000000000000000" pitchFamily="2" charset="0"/>
            </a:endParaRPr>
          </a:p>
        </p:txBody>
      </p:sp>
      <p:sp>
        <p:nvSpPr>
          <p:cNvPr id="22" name="Rectangle 21"/>
          <p:cNvSpPr/>
          <p:nvPr/>
        </p:nvSpPr>
        <p:spPr>
          <a:xfrm>
            <a:off x="914401" y="3645807"/>
            <a:ext cx="4495800" cy="7393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ভারতে কোন ধরনের শাসনব্যবস্থা বিদ্যমান </a:t>
            </a:r>
            <a:r>
              <a:rPr lang="bn-IN" sz="2400" dirty="0" smtClean="0">
                <a:solidFill>
                  <a:schemeClr val="tx1"/>
                </a:solidFill>
                <a:latin typeface="NikoshBAN" panose="02000000000000000000" pitchFamily="2" charset="0"/>
                <a:cs typeface="NikoshBAN" panose="02000000000000000000" pitchFamily="2" charset="0"/>
              </a:rPr>
              <a:t>? </a:t>
            </a:r>
            <a:endParaRPr lang="en-US" sz="2400" dirty="0">
              <a:solidFill>
                <a:schemeClr val="tx1"/>
              </a:solidFill>
              <a:latin typeface="NikoshBAN" panose="02000000000000000000" pitchFamily="2" charset="0"/>
              <a:cs typeface="NikoshBAN" panose="02000000000000000000" pitchFamily="2" charset="0"/>
            </a:endParaRPr>
          </a:p>
        </p:txBody>
      </p:sp>
      <p:sp>
        <p:nvSpPr>
          <p:cNvPr id="23" name="Rectangle 22"/>
          <p:cNvSpPr/>
          <p:nvPr/>
        </p:nvSpPr>
        <p:spPr>
          <a:xfrm>
            <a:off x="6400800" y="3642179"/>
            <a:ext cx="4724399" cy="7429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সংসদীয় গণতন্ত্র </a:t>
            </a:r>
            <a:r>
              <a:rPr lang="bn-IN" sz="2400" dirty="0" smtClean="0"/>
              <a:t>  </a:t>
            </a:r>
            <a:endParaRPr lang="en-US" sz="2400" dirty="0"/>
          </a:p>
        </p:txBody>
      </p:sp>
      <p:sp>
        <p:nvSpPr>
          <p:cNvPr id="24" name="Rectangle 23"/>
          <p:cNvSpPr/>
          <p:nvPr/>
        </p:nvSpPr>
        <p:spPr>
          <a:xfrm>
            <a:off x="914401" y="4520293"/>
            <a:ext cx="4495800" cy="7375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চীনের রাজধানীর নাম কী ? </a:t>
            </a:r>
            <a:endParaRPr lang="en-US" sz="2400" dirty="0">
              <a:solidFill>
                <a:schemeClr val="tx1"/>
              </a:solidFill>
              <a:latin typeface="NikoshBAN" panose="02000000000000000000" pitchFamily="2" charset="0"/>
              <a:cs typeface="NikoshBAN" panose="02000000000000000000" pitchFamily="2" charset="0"/>
            </a:endParaRPr>
          </a:p>
        </p:txBody>
      </p:sp>
      <p:sp>
        <p:nvSpPr>
          <p:cNvPr id="25" name="Rectangle 24"/>
          <p:cNvSpPr/>
          <p:nvPr/>
        </p:nvSpPr>
        <p:spPr>
          <a:xfrm>
            <a:off x="6400800" y="4520293"/>
            <a:ext cx="4724400" cy="7375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চীনের রাজধানীর নাম বেইজিং   </a:t>
            </a:r>
            <a:endParaRPr lang="en-US" sz="2400" dirty="0">
              <a:solidFill>
                <a:schemeClr val="tx1"/>
              </a:solidFill>
              <a:latin typeface="NikoshBAN" panose="02000000000000000000" pitchFamily="2" charset="0"/>
              <a:cs typeface="NikoshBAN" panose="02000000000000000000" pitchFamily="2" charset="0"/>
            </a:endParaRPr>
          </a:p>
        </p:txBody>
      </p:sp>
      <p:sp>
        <p:nvSpPr>
          <p:cNvPr id="26" name="Rectangle 25"/>
          <p:cNvSpPr/>
          <p:nvPr/>
        </p:nvSpPr>
        <p:spPr>
          <a:xfrm>
            <a:off x="914401" y="5392962"/>
            <a:ext cx="4495800" cy="7375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পৃথিবীর বৃহত্তম পর্বতমালার নাম কী  ? </a:t>
            </a:r>
            <a:endParaRPr lang="en-US" sz="2400" dirty="0">
              <a:solidFill>
                <a:schemeClr val="tx1"/>
              </a:solidFill>
              <a:latin typeface="NikoshBAN" panose="02000000000000000000" pitchFamily="2" charset="0"/>
              <a:cs typeface="NikoshBAN" panose="02000000000000000000" pitchFamily="2" charset="0"/>
            </a:endParaRPr>
          </a:p>
        </p:txBody>
      </p:sp>
      <p:sp>
        <p:nvSpPr>
          <p:cNvPr id="27" name="Rectangle 26"/>
          <p:cNvSpPr/>
          <p:nvPr/>
        </p:nvSpPr>
        <p:spPr>
          <a:xfrm>
            <a:off x="6400800" y="5392962"/>
            <a:ext cx="4724400" cy="7375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হিমালয় পর্বতমালা   </a:t>
            </a:r>
            <a:endParaRPr lang="en-US" sz="2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763161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edge">
                                      <p:cBhvr>
                                        <p:cTn id="18" dur="20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randombar(horizontal)">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strips(downLeft)">
                                      <p:cBhvr>
                                        <p:cTn id="28" dur="500"/>
                                        <p:tgtEl>
                                          <p:spTgt spid="22"/>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checkerboard(across)">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fade">
                                      <p:cBhvr>
                                        <p:cTn id="38" dur="1000"/>
                                        <p:tgtEl>
                                          <p:spTgt spid="26"/>
                                        </p:tgtEl>
                                      </p:cBhvr>
                                    </p:animEffect>
                                    <p:anim calcmode="lin" valueType="num">
                                      <p:cBhvr>
                                        <p:cTn id="39" dur="1000" fill="hold"/>
                                        <p:tgtEl>
                                          <p:spTgt spid="26"/>
                                        </p:tgtEl>
                                        <p:attrNameLst>
                                          <p:attrName>ppt_x</p:attrName>
                                        </p:attrNameLst>
                                      </p:cBhvr>
                                      <p:tavLst>
                                        <p:tav tm="0">
                                          <p:val>
                                            <p:strVal val="#ppt_x"/>
                                          </p:val>
                                        </p:tav>
                                        <p:tav tm="100000">
                                          <p:val>
                                            <p:strVal val="#ppt_x"/>
                                          </p:val>
                                        </p:tav>
                                      </p:tavLst>
                                    </p:anim>
                                    <p:anim calcmode="lin" valueType="num">
                                      <p:cBhvr>
                                        <p:cTn id="40" dur="900" decel="100000" fill="hold"/>
                                        <p:tgtEl>
                                          <p:spTgt spid="26"/>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37"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barn(outVertical)">
                                      <p:cBhvr>
                                        <p:cTn id="46" dur="500"/>
                                        <p:tgtEl>
                                          <p:spTgt spid="5"/>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37"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arn(outVertical)">
                                      <p:cBhvr>
                                        <p:cTn id="51" dur="5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barn(inVertical)">
                                      <p:cBhvr>
                                        <p:cTn id="56" dur="500"/>
                                        <p:tgtEl>
                                          <p:spTgt spid="21"/>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37"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barn(outVertical)">
                                      <p:cBhvr>
                                        <p:cTn id="61" dur="500"/>
                                        <p:tgtEl>
                                          <p:spTgt spid="23"/>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barn(inVertical)">
                                      <p:cBhvr>
                                        <p:cTn id="66" dur="500"/>
                                        <p:tgtEl>
                                          <p:spTgt spid="25"/>
                                        </p:tgtEl>
                                      </p:cBhvr>
                                    </p:animEffect>
                                  </p:childTnLst>
                                </p:cTn>
                              </p:par>
                            </p:childTnLst>
                          </p:cTn>
                        </p:par>
                      </p:childTnLst>
                    </p:cTn>
                  </p:par>
                  <p:par>
                    <p:cTn id="67" fill="hold">
                      <p:stCondLst>
                        <p:cond delay="indefinite"/>
                      </p:stCondLst>
                      <p:childTnLst>
                        <p:par>
                          <p:cTn id="68" fill="hold">
                            <p:stCondLst>
                              <p:cond delay="0"/>
                            </p:stCondLst>
                            <p:childTnLst>
                              <p:par>
                                <p:cTn id="69" presetID="16" presetClass="entr" presetSubtype="37" fill="hold" grpId="0" nodeType="click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barn(outVertical)">
                                      <p:cBhvr>
                                        <p:cTn id="7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2" name="Rectangle 1"/>
          <p:cNvSpPr/>
          <p:nvPr/>
        </p:nvSpPr>
        <p:spPr>
          <a:xfrm>
            <a:off x="4038600" y="228600"/>
            <a:ext cx="35052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u="sng" dirty="0" err="1" smtClean="0">
                <a:solidFill>
                  <a:schemeClr val="tx1"/>
                </a:solidFill>
                <a:latin typeface="NikoshBAN" panose="02000000000000000000" pitchFamily="2" charset="0"/>
                <a:cs typeface="NikoshBAN" panose="02000000000000000000" pitchFamily="2" charset="0"/>
              </a:rPr>
              <a:t>মূল্যায়ন</a:t>
            </a:r>
            <a:r>
              <a:rPr lang="en-US" sz="4800" u="sng" dirty="0" smtClean="0"/>
              <a:t> </a:t>
            </a:r>
            <a:endParaRPr lang="en-US" sz="4800" u="sng" dirty="0"/>
          </a:p>
        </p:txBody>
      </p:sp>
      <p:sp>
        <p:nvSpPr>
          <p:cNvPr id="3" name="Rectangle 2"/>
          <p:cNvSpPr/>
          <p:nvPr/>
        </p:nvSpPr>
        <p:spPr>
          <a:xfrm>
            <a:off x="838200" y="1828800"/>
            <a:ext cx="41910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বাংলাদেশ কোন মহাদেশের অন্তর্গত</a:t>
            </a:r>
            <a:endParaRPr lang="en-US" sz="2400"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6324596" y="1828799"/>
            <a:ext cx="4876801" cy="8382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এশিয়া মহাদেশের অন্তর্গত</a:t>
            </a:r>
            <a:endParaRPr lang="en-US" sz="24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838200" y="2743200"/>
            <a:ext cx="4198257"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এশিয়া মহাদেশে কতটি দেশ আছে ? </a:t>
            </a:r>
            <a:endParaRPr lang="en-US" sz="2400"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6324597" y="2743200"/>
            <a:ext cx="4876800" cy="8019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এশিয়া মহাদেশে ৫১ টি দেশ আছে</a:t>
            </a:r>
            <a:endParaRPr lang="en-US" sz="2400"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838200" y="3657600"/>
            <a:ext cx="4191000" cy="83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তাজমহল কোথায় অবস্থিত</a:t>
            </a:r>
            <a:r>
              <a:rPr lang="bn-IN" sz="2400" dirty="0" smtClean="0">
                <a:solidFill>
                  <a:schemeClr val="tx1"/>
                </a:solidFill>
                <a:latin typeface="NikoshBAN" panose="02000000000000000000" pitchFamily="2" charset="0"/>
                <a:cs typeface="NikoshBAN" panose="02000000000000000000" pitchFamily="2" charset="0"/>
              </a:rPr>
              <a:t> </a:t>
            </a:r>
            <a:r>
              <a:rPr lang="bn-IN" sz="2400" dirty="0" smtClean="0">
                <a:solidFill>
                  <a:schemeClr val="tx1"/>
                </a:solidFill>
                <a:latin typeface="NikoshBAN" panose="02000000000000000000" pitchFamily="2" charset="0"/>
                <a:cs typeface="NikoshBAN" panose="02000000000000000000" pitchFamily="2" charset="0"/>
              </a:rPr>
              <a:t>? </a:t>
            </a:r>
            <a:endParaRPr lang="en-US" sz="2400"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6324598" y="3635376"/>
            <a:ext cx="4876799" cy="8604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ভারতের আগ্রায়</a:t>
            </a:r>
            <a:r>
              <a:rPr lang="bn-IN" dirty="0" smtClean="0">
                <a:solidFill>
                  <a:schemeClr val="tx1"/>
                </a:solidFill>
              </a:rPr>
              <a:t>  </a:t>
            </a:r>
            <a:endParaRPr lang="en-US" dirty="0">
              <a:solidFill>
                <a:schemeClr val="tx1"/>
              </a:solidFill>
            </a:endParaRPr>
          </a:p>
        </p:txBody>
      </p:sp>
      <p:sp>
        <p:nvSpPr>
          <p:cNvPr id="12" name="Rectangle 11"/>
          <p:cNvSpPr/>
          <p:nvPr/>
        </p:nvSpPr>
        <p:spPr>
          <a:xfrm>
            <a:off x="838200" y="4572000"/>
            <a:ext cx="4198257" cy="8391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চীনে শিক্ষার হার শতকরা কত ভাগ ? </a:t>
            </a:r>
            <a:endParaRPr lang="en-US" sz="2400" dirty="0">
              <a:solidFill>
                <a:schemeClr val="tx1"/>
              </a:solidFill>
              <a:latin typeface="NikoshBAN" panose="02000000000000000000" pitchFamily="2" charset="0"/>
              <a:cs typeface="NikoshBAN" panose="02000000000000000000" pitchFamily="2" charset="0"/>
            </a:endParaRPr>
          </a:p>
        </p:txBody>
      </p:sp>
      <p:sp>
        <p:nvSpPr>
          <p:cNvPr id="13" name="Rectangle 12"/>
          <p:cNvSpPr/>
          <p:nvPr/>
        </p:nvSpPr>
        <p:spPr>
          <a:xfrm>
            <a:off x="6324599" y="4572000"/>
            <a:ext cx="4876799"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চীনে শিক্ষার হার ৮৬ ভাগ    </a:t>
            </a:r>
            <a:endParaRPr lang="en-US" sz="2400" dirty="0">
              <a:solidFill>
                <a:schemeClr val="tx1"/>
              </a:solidFill>
              <a:latin typeface="NikoshBAN" panose="02000000000000000000" pitchFamily="2" charset="0"/>
              <a:cs typeface="NikoshBAN" panose="02000000000000000000" pitchFamily="2" charset="0"/>
            </a:endParaRPr>
          </a:p>
        </p:txBody>
      </p:sp>
      <p:sp>
        <p:nvSpPr>
          <p:cNvPr id="14" name="Rectangle 13"/>
          <p:cNvSpPr/>
          <p:nvPr/>
        </p:nvSpPr>
        <p:spPr>
          <a:xfrm>
            <a:off x="838200" y="5486400"/>
            <a:ext cx="41910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ভারতের রাজধানীর নাম কী </a:t>
            </a:r>
            <a:r>
              <a:rPr lang="bn-IN" sz="2400" dirty="0" smtClean="0">
                <a:solidFill>
                  <a:schemeClr val="tx1"/>
                </a:solidFill>
                <a:latin typeface="NikoshBAN" panose="02000000000000000000" pitchFamily="2" charset="0"/>
                <a:cs typeface="NikoshBAN" panose="02000000000000000000" pitchFamily="2" charset="0"/>
              </a:rPr>
              <a:t>? </a:t>
            </a:r>
            <a:endParaRPr lang="en-US" sz="2400" dirty="0">
              <a:solidFill>
                <a:schemeClr val="tx1"/>
              </a:solidFill>
              <a:latin typeface="NikoshBAN" panose="02000000000000000000" pitchFamily="2" charset="0"/>
              <a:cs typeface="NikoshBAN" panose="02000000000000000000" pitchFamily="2" charset="0"/>
            </a:endParaRPr>
          </a:p>
        </p:txBody>
      </p:sp>
      <p:sp>
        <p:nvSpPr>
          <p:cNvPr id="15" name="Rectangle 14"/>
          <p:cNvSpPr/>
          <p:nvPr/>
        </p:nvSpPr>
        <p:spPr>
          <a:xfrm>
            <a:off x="6324599" y="5562600"/>
            <a:ext cx="48768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নয়াদিল্লি </a:t>
            </a:r>
            <a:r>
              <a:rPr lang="bn-IN" sz="2400" dirty="0" smtClean="0">
                <a:solidFill>
                  <a:schemeClr val="tx1"/>
                </a:solidFill>
                <a:latin typeface="NikoshBAN" panose="02000000000000000000" pitchFamily="2" charset="0"/>
                <a:cs typeface="NikoshBAN" panose="02000000000000000000" pitchFamily="2" charset="0"/>
              </a:rPr>
              <a:t>   </a:t>
            </a:r>
            <a:endParaRPr lang="en-US" sz="2400" dirty="0">
              <a:solidFill>
                <a:schemeClr val="tx1"/>
              </a:solidFill>
              <a:latin typeface="NikoshBAN" panose="02000000000000000000" pitchFamily="2" charset="0"/>
              <a:cs typeface="NikoshBAN" panose="02000000000000000000" pitchFamily="2" charset="0"/>
            </a:endParaRPr>
          </a:p>
        </p:txBody>
      </p:sp>
      <p:sp>
        <p:nvSpPr>
          <p:cNvPr id="16" name="Rectangle 15"/>
          <p:cNvSpPr/>
          <p:nvPr/>
        </p:nvSpPr>
        <p:spPr>
          <a:xfrm>
            <a:off x="2334532" y="1123042"/>
            <a:ext cx="1426936" cy="630467"/>
          </a:xfrm>
          <a:prstGeom prst="rect">
            <a:avLst/>
          </a:prstGeom>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প্রশ্ন</a:t>
            </a:r>
            <a:r>
              <a:rPr lang="bn-IN"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17" name="Rectangle 16"/>
          <p:cNvSpPr/>
          <p:nvPr/>
        </p:nvSpPr>
        <p:spPr>
          <a:xfrm>
            <a:off x="8029575" y="1099909"/>
            <a:ext cx="1495425" cy="630467"/>
          </a:xfrm>
          <a:prstGeom prst="rect">
            <a:avLst/>
          </a:prstGeom>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সমাধান</a:t>
            </a:r>
            <a:r>
              <a:rPr lang="bn-IN" dirty="0" smtClean="0"/>
              <a:t>  </a:t>
            </a:r>
            <a:endParaRPr lang="en-US" dirty="0"/>
          </a:p>
        </p:txBody>
      </p:sp>
    </p:spTree>
    <p:extLst>
      <p:ext uri="{BB962C8B-B14F-4D97-AF65-F5344CB8AC3E}">
        <p14:creationId xmlns:p14="http://schemas.microsoft.com/office/powerpoint/2010/main" val="882679019"/>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1000"/>
                                        <p:tgtEl>
                                          <p:spTgt spid="9"/>
                                        </p:tgtEl>
                                      </p:cBhvr>
                                    </p:animEffect>
                                    <p:anim calcmode="lin" valueType="num">
                                      <p:cBhvr>
                                        <p:cTn id="35" dur="1000" fill="hold"/>
                                        <p:tgtEl>
                                          <p:spTgt spid="9"/>
                                        </p:tgtEl>
                                        <p:attrNameLst>
                                          <p:attrName>ppt_x</p:attrName>
                                        </p:attrNameLst>
                                      </p:cBhvr>
                                      <p:tavLst>
                                        <p:tav tm="0">
                                          <p:val>
                                            <p:strVal val="#ppt_x"/>
                                          </p:val>
                                        </p:tav>
                                        <p:tav tm="100000">
                                          <p:val>
                                            <p:strVal val="#ppt_x"/>
                                          </p:val>
                                        </p:tav>
                                      </p:tavLst>
                                    </p:anim>
                                    <p:anim calcmode="lin" valueType="num">
                                      <p:cBhvr>
                                        <p:cTn id="3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fade">
                                      <p:cBhvr>
                                        <p:cTn id="48" dur="1000"/>
                                        <p:tgtEl>
                                          <p:spTgt spid="14"/>
                                        </p:tgtEl>
                                      </p:cBhvr>
                                    </p:animEffect>
                                    <p:anim calcmode="lin" valueType="num">
                                      <p:cBhvr>
                                        <p:cTn id="49" dur="1000" fill="hold"/>
                                        <p:tgtEl>
                                          <p:spTgt spid="14"/>
                                        </p:tgtEl>
                                        <p:attrNameLst>
                                          <p:attrName>ppt_x</p:attrName>
                                        </p:attrNameLst>
                                      </p:cBhvr>
                                      <p:tavLst>
                                        <p:tav tm="0">
                                          <p:val>
                                            <p:strVal val="#ppt_x"/>
                                          </p:val>
                                        </p:tav>
                                        <p:tav tm="100000">
                                          <p:val>
                                            <p:strVal val="#ppt_x"/>
                                          </p:val>
                                        </p:tav>
                                      </p:tavLst>
                                    </p:anim>
                                    <p:anim calcmode="lin" valueType="num">
                                      <p:cBhvr>
                                        <p:cTn id="5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1000"/>
                                        <p:tgtEl>
                                          <p:spTgt spid="17"/>
                                        </p:tgtEl>
                                      </p:cBhvr>
                                    </p:animEffect>
                                    <p:anim calcmode="lin" valueType="num">
                                      <p:cBhvr>
                                        <p:cTn id="56" dur="1000" fill="hold"/>
                                        <p:tgtEl>
                                          <p:spTgt spid="17"/>
                                        </p:tgtEl>
                                        <p:attrNameLst>
                                          <p:attrName>ppt_x</p:attrName>
                                        </p:attrNameLst>
                                      </p:cBhvr>
                                      <p:tavLst>
                                        <p:tav tm="0">
                                          <p:val>
                                            <p:strVal val="#ppt_x"/>
                                          </p:val>
                                        </p:tav>
                                        <p:tav tm="100000">
                                          <p:val>
                                            <p:strVal val="#ppt_x"/>
                                          </p:val>
                                        </p:tav>
                                      </p:tavLst>
                                    </p:anim>
                                    <p:anim calcmode="lin" valueType="num">
                                      <p:cBhvr>
                                        <p:cTn id="57"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7" presetClass="entr" presetSubtype="0"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fade">
                                      <p:cBhvr>
                                        <p:cTn id="62" dur="1000"/>
                                        <p:tgtEl>
                                          <p:spTgt spid="5"/>
                                        </p:tgtEl>
                                      </p:cBhvr>
                                    </p:animEffect>
                                    <p:anim calcmode="lin" valueType="num">
                                      <p:cBhvr>
                                        <p:cTn id="63" dur="1000" fill="hold"/>
                                        <p:tgtEl>
                                          <p:spTgt spid="5"/>
                                        </p:tgtEl>
                                        <p:attrNameLst>
                                          <p:attrName>ppt_x</p:attrName>
                                        </p:attrNameLst>
                                      </p:cBhvr>
                                      <p:tavLst>
                                        <p:tav tm="0">
                                          <p:val>
                                            <p:strVal val="#ppt_x"/>
                                          </p:val>
                                        </p:tav>
                                        <p:tav tm="100000">
                                          <p:val>
                                            <p:strVal val="#ppt_x"/>
                                          </p:val>
                                        </p:tav>
                                      </p:tavLst>
                                    </p:anim>
                                    <p:anim calcmode="lin" valueType="num">
                                      <p:cBhvr>
                                        <p:cTn id="6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7" presetClass="entr" presetSubtype="0" fill="hold" grpId="0" nodeType="click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fade">
                                      <p:cBhvr>
                                        <p:cTn id="69" dur="1000"/>
                                        <p:tgtEl>
                                          <p:spTgt spid="8"/>
                                        </p:tgtEl>
                                      </p:cBhvr>
                                    </p:animEffect>
                                    <p:anim calcmode="lin" valueType="num">
                                      <p:cBhvr>
                                        <p:cTn id="70" dur="1000" fill="hold"/>
                                        <p:tgtEl>
                                          <p:spTgt spid="8"/>
                                        </p:tgtEl>
                                        <p:attrNameLst>
                                          <p:attrName>ppt_x</p:attrName>
                                        </p:attrNameLst>
                                      </p:cBhvr>
                                      <p:tavLst>
                                        <p:tav tm="0">
                                          <p:val>
                                            <p:strVal val="#ppt_x"/>
                                          </p:val>
                                        </p:tav>
                                        <p:tav tm="100000">
                                          <p:val>
                                            <p:strVal val="#ppt_x"/>
                                          </p:val>
                                        </p:tav>
                                      </p:tavLst>
                                    </p:anim>
                                    <p:anim calcmode="lin" valueType="num">
                                      <p:cBhvr>
                                        <p:cTn id="7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grpId="0" nodeType="clickEffect">
                                  <p:stCondLst>
                                    <p:cond delay="0"/>
                                  </p:stCondLst>
                                  <p:childTnLst>
                                    <p:set>
                                      <p:cBhvr>
                                        <p:cTn id="75" dur="1" fill="hold">
                                          <p:stCondLst>
                                            <p:cond delay="0"/>
                                          </p:stCondLst>
                                        </p:cTn>
                                        <p:tgtEl>
                                          <p:spTgt spid="10"/>
                                        </p:tgtEl>
                                        <p:attrNameLst>
                                          <p:attrName>style.visibility</p:attrName>
                                        </p:attrNameLst>
                                      </p:cBhvr>
                                      <p:to>
                                        <p:strVal val="visible"/>
                                      </p:to>
                                    </p:set>
                                    <p:animEffect transition="in" filter="fade">
                                      <p:cBhvr>
                                        <p:cTn id="76" dur="1000"/>
                                        <p:tgtEl>
                                          <p:spTgt spid="10"/>
                                        </p:tgtEl>
                                      </p:cBhvr>
                                    </p:animEffect>
                                    <p:anim calcmode="lin" valueType="num">
                                      <p:cBhvr>
                                        <p:cTn id="77" dur="1000" fill="hold"/>
                                        <p:tgtEl>
                                          <p:spTgt spid="10"/>
                                        </p:tgtEl>
                                        <p:attrNameLst>
                                          <p:attrName>ppt_x</p:attrName>
                                        </p:attrNameLst>
                                      </p:cBhvr>
                                      <p:tavLst>
                                        <p:tav tm="0">
                                          <p:val>
                                            <p:strVal val="#ppt_x"/>
                                          </p:val>
                                        </p:tav>
                                        <p:tav tm="100000">
                                          <p:val>
                                            <p:strVal val="#ppt_x"/>
                                          </p:val>
                                        </p:tav>
                                      </p:tavLst>
                                    </p:anim>
                                    <p:anim calcmode="lin" valueType="num">
                                      <p:cBhvr>
                                        <p:cTn id="7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7"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7" presetClass="entr" presetSubtype="0"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fade">
                                      <p:cBhvr>
                                        <p:cTn id="90" dur="1000"/>
                                        <p:tgtEl>
                                          <p:spTgt spid="15"/>
                                        </p:tgtEl>
                                      </p:cBhvr>
                                    </p:animEffect>
                                    <p:anim calcmode="lin" valueType="num">
                                      <p:cBhvr>
                                        <p:cTn id="91" dur="1000" fill="hold"/>
                                        <p:tgtEl>
                                          <p:spTgt spid="15"/>
                                        </p:tgtEl>
                                        <p:attrNameLst>
                                          <p:attrName>ppt_x</p:attrName>
                                        </p:attrNameLst>
                                      </p:cBhvr>
                                      <p:tavLst>
                                        <p:tav tm="0">
                                          <p:val>
                                            <p:strVal val="#ppt_x"/>
                                          </p:val>
                                        </p:tav>
                                        <p:tav tm="100000">
                                          <p:val>
                                            <p:strVal val="#ppt_x"/>
                                          </p:val>
                                        </p:tav>
                                      </p:tavLst>
                                    </p:anim>
                                    <p:anim calcmode="lin" valueType="num">
                                      <p:cBhvr>
                                        <p:cTn id="9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643" y="1295400"/>
            <a:ext cx="4191000" cy="3352799"/>
          </a:xfrm>
          <a:prstGeom prst="ellipse">
            <a:avLst/>
          </a:prstGeom>
          <a:ln>
            <a:noFill/>
          </a:ln>
          <a:effectLst>
            <a:softEdge rad="112500"/>
          </a:effectLst>
        </p:spPr>
      </p:pic>
      <p:sp>
        <p:nvSpPr>
          <p:cNvPr id="3" name="Rectangle 2"/>
          <p:cNvSpPr/>
          <p:nvPr/>
        </p:nvSpPr>
        <p:spPr>
          <a:xfrm>
            <a:off x="4439557" y="381000"/>
            <a:ext cx="3180443"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u="sng" dirty="0" smtClean="0">
                <a:solidFill>
                  <a:schemeClr val="tx1"/>
                </a:solidFill>
                <a:latin typeface="NikoshBAN" panose="02000000000000000000" pitchFamily="2" charset="0"/>
                <a:cs typeface="NikoshBAN" panose="02000000000000000000" pitchFamily="2" charset="0"/>
              </a:rPr>
              <a:t>বাড়ীর কাজ </a:t>
            </a:r>
            <a:endParaRPr lang="en-US" sz="4000" b="1" u="sng"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1219200" y="4992914"/>
            <a:ext cx="102108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প্রশ্ন: </a:t>
            </a:r>
            <a:r>
              <a:rPr lang="bn-IN" sz="4000" b="1" dirty="0" smtClean="0">
                <a:solidFill>
                  <a:schemeClr val="tx1"/>
                </a:solidFill>
                <a:latin typeface="NikoshBAN" panose="02000000000000000000" pitchFamily="2" charset="0"/>
                <a:cs typeface="NikoshBAN" panose="02000000000000000000" pitchFamily="2" charset="0"/>
              </a:rPr>
              <a:t>বাংলাদেশের সাথে ভারত ও চীনের বন্ধুত্ব ও সহযোগিতার সম্পর্ক নিয়ে একটি প্রতিবেদন লিখে আনবে।   </a:t>
            </a:r>
            <a:endParaRPr lang="en-US" sz="40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8172953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4" name="Rectangle 3"/>
          <p:cNvSpPr/>
          <p:nvPr/>
        </p:nvSpPr>
        <p:spPr>
          <a:xfrm>
            <a:off x="990600" y="2028829"/>
            <a:ext cx="9677400" cy="3124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9900"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সবাইকে ধন্যবাদ </a:t>
            </a:r>
            <a:endParaRPr lang="en-US" sz="19900"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Rectangle 4"/>
          <p:cNvSpPr/>
          <p:nvPr/>
        </p:nvSpPr>
        <p:spPr>
          <a:xfrm>
            <a:off x="1143000" y="2057400"/>
            <a:ext cx="9677400" cy="3124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6600" b="1" dirty="0"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আল্লাহ্‌ হাফেজ </a:t>
            </a:r>
            <a:endParaRPr lang="en-US" sz="166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736802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xit" presetSubtype="0" fill="hold" grpId="1" nodeType="clickEffect">
                                  <p:stCondLst>
                                    <p:cond delay="0"/>
                                  </p:stCondLst>
                                  <p:childTnLst>
                                    <p:anim calcmode="lin" valueType="num">
                                      <p:cBhvr>
                                        <p:cTn id="11" dur="1000"/>
                                        <p:tgtEl>
                                          <p:spTgt spid="4"/>
                                        </p:tgtEl>
                                        <p:attrNameLst>
                                          <p:attrName>ppt_w</p:attrName>
                                        </p:attrNameLst>
                                      </p:cBhvr>
                                      <p:tavLst>
                                        <p:tav tm="0">
                                          <p:val>
                                            <p:strVal val="ppt_w"/>
                                          </p:val>
                                        </p:tav>
                                        <p:tav tm="100000">
                                          <p:val>
                                            <p:fltVal val="0"/>
                                          </p:val>
                                        </p:tav>
                                      </p:tavLst>
                                    </p:anim>
                                    <p:anim calcmode="lin" valueType="num">
                                      <p:cBhvr>
                                        <p:cTn id="12" dur="1000"/>
                                        <p:tgtEl>
                                          <p:spTgt spid="4"/>
                                        </p:tgtEl>
                                        <p:attrNameLst>
                                          <p:attrName>ppt_h</p:attrName>
                                        </p:attrNameLst>
                                      </p:cBhvr>
                                      <p:tavLst>
                                        <p:tav tm="0">
                                          <p:val>
                                            <p:strVal val="ppt_h"/>
                                          </p:val>
                                        </p:tav>
                                        <p:tav tm="100000">
                                          <p:val>
                                            <p:fltVal val="0"/>
                                          </p:val>
                                        </p:tav>
                                      </p:tavLst>
                                    </p:anim>
                                    <p:anim calcmode="lin" valueType="num">
                                      <p:cBhvr>
                                        <p:cTn id="13" dur="1000"/>
                                        <p:tgtEl>
                                          <p:spTgt spid="4"/>
                                        </p:tgtEl>
                                        <p:attrNameLst>
                                          <p:attrName>style.rotation</p:attrName>
                                        </p:attrNameLst>
                                      </p:cBhvr>
                                      <p:tavLst>
                                        <p:tav tm="0">
                                          <p:val>
                                            <p:fltVal val="0"/>
                                          </p:val>
                                        </p:tav>
                                        <p:tav tm="100000">
                                          <p:val>
                                            <p:fltVal val="90"/>
                                          </p:val>
                                        </p:tav>
                                      </p:tavLst>
                                    </p:anim>
                                    <p:animEffect transition="out" filter="fade">
                                      <p:cBhvr>
                                        <p:cTn id="14" dur="1000"/>
                                        <p:tgtEl>
                                          <p:spTgt spid="4"/>
                                        </p:tgtEl>
                                      </p:cBhvr>
                                    </p:animEffect>
                                    <p:set>
                                      <p:cBhvr>
                                        <p:cTn id="15" dur="1" fill="hold">
                                          <p:stCondLst>
                                            <p:cond delay="9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iterate type="lt">
                                    <p:tmPct val="0"/>
                                  </p:iterate>
                                  <p:childTnLst>
                                    <p:set>
                                      <p:cBhvr>
                                        <p:cTn id="19" dur="1" fill="hold">
                                          <p:stCondLst>
                                            <p:cond delay="0"/>
                                          </p:stCondLst>
                                        </p:cTn>
                                        <p:tgtEl>
                                          <p:spTgt spid="5"/>
                                        </p:tgtEl>
                                        <p:attrNameLst>
                                          <p:attrName>style.visibility</p:attrName>
                                        </p:attrNameLst>
                                      </p:cBhvr>
                                      <p:to>
                                        <p:strVal val="visible"/>
                                      </p:to>
                                    </p:set>
                                    <p:animEffect transition="in" filter="checkerboard(across)">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56" presetClass="exit" presetSubtype="0" fill="hold" grpId="1" nodeType="clickEffect">
                                  <p:stCondLst>
                                    <p:cond delay="0"/>
                                  </p:stCondLst>
                                  <p:iterate type="lt">
                                    <p:tmPct val="10000"/>
                                  </p:iterate>
                                  <p:childTnLst>
                                    <p:anim from="(ppt_w)" to="(-ppt_w*2)" calcmode="lin" valueType="num">
                                      <p:cBhvr rctx="PPT">
                                        <p:cTn id="24" dur="500" autoRev="1">
                                          <p:stCondLst>
                                            <p:cond delay="0"/>
                                          </p:stCondLst>
                                        </p:cTn>
                                        <p:tgtEl>
                                          <p:spTgt spid="5"/>
                                        </p:tgtEl>
                                        <p:attrNameLst>
                                          <p:attrName>ppt_w</p:attrName>
                                        </p:attrNameLst>
                                      </p:cBhvr>
                                    </p:anim>
                                    <p:anim by="(ppt_w*0.50)" calcmode="lin" valueType="num">
                                      <p:cBhvr>
                                        <p:cTn id="25" dur="500" decel="50000" autoRev="1">
                                          <p:stCondLst>
                                            <p:cond delay="0"/>
                                          </p:stCondLst>
                                        </p:cTn>
                                        <p:tgtEl>
                                          <p:spTgt spid="5"/>
                                        </p:tgtEl>
                                        <p:attrNameLst>
                                          <p:attrName>ppt_x</p:attrName>
                                        </p:attrNameLst>
                                      </p:cBhvr>
                                    </p:anim>
                                    <p:anim from="(ppt_y)" to="(1+ppt_h/2)" calcmode="lin" valueType="num">
                                      <p:cBhvr>
                                        <p:cTn id="26" dur="1000">
                                          <p:stCondLst>
                                            <p:cond delay="0"/>
                                          </p:stCondLst>
                                        </p:cTn>
                                        <p:tgtEl>
                                          <p:spTgt spid="5"/>
                                        </p:tgtEl>
                                        <p:attrNameLst>
                                          <p:attrName>ppt_y</p:attrName>
                                        </p:attrNameLst>
                                      </p:cBhvr>
                                    </p:anim>
                                    <p:animRot by="21600000">
                                      <p:cBhvr>
                                        <p:cTn id="27" dur="1000">
                                          <p:stCondLst>
                                            <p:cond delay="0"/>
                                          </p:stCondLst>
                                        </p:cTn>
                                        <p:tgtEl>
                                          <p:spTgt spid="5"/>
                                        </p:tgtEl>
                                        <p:attrNameLst>
                                          <p:attrName>r</p:attrName>
                                        </p:attrNameLst>
                                      </p:cBhvr>
                                    </p:animRot>
                                    <p:set>
                                      <p:cBhvr>
                                        <p:cTn id="28"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600200"/>
            <a:ext cx="8872040" cy="4492172"/>
          </a:xfrm>
          <a:prstGeom prst="rect">
            <a:avLst/>
          </a:prstGeom>
        </p:spPr>
      </p:pic>
      <p:sp>
        <p:nvSpPr>
          <p:cNvPr id="4" name="Freeform 3"/>
          <p:cNvSpPr/>
          <p:nvPr/>
        </p:nvSpPr>
        <p:spPr>
          <a:xfrm>
            <a:off x="6168063" y="1814286"/>
            <a:ext cx="3108374" cy="1828800"/>
          </a:xfrm>
          <a:custGeom>
            <a:avLst/>
            <a:gdLst>
              <a:gd name="connsiteX0" fmla="*/ 653651 w 3108374"/>
              <a:gd name="connsiteY0" fmla="*/ 653143 h 1828800"/>
              <a:gd name="connsiteX1" fmla="*/ 653651 w 3108374"/>
              <a:gd name="connsiteY1" fmla="*/ 362857 h 1828800"/>
              <a:gd name="connsiteX2" fmla="*/ 682680 w 3108374"/>
              <a:gd name="connsiteY2" fmla="*/ 275771 h 1828800"/>
              <a:gd name="connsiteX3" fmla="*/ 697194 w 3108374"/>
              <a:gd name="connsiteY3" fmla="*/ 130628 h 1828800"/>
              <a:gd name="connsiteX4" fmla="*/ 943937 w 3108374"/>
              <a:gd name="connsiteY4" fmla="*/ 116114 h 1828800"/>
              <a:gd name="connsiteX5" fmla="*/ 987480 w 3108374"/>
              <a:gd name="connsiteY5" fmla="*/ 87085 h 1828800"/>
              <a:gd name="connsiteX6" fmla="*/ 1060051 w 3108374"/>
              <a:gd name="connsiteY6" fmla="*/ 0 h 1828800"/>
              <a:gd name="connsiteX7" fmla="*/ 1437423 w 3108374"/>
              <a:gd name="connsiteY7" fmla="*/ 14514 h 1828800"/>
              <a:gd name="connsiteX8" fmla="*/ 1480966 w 3108374"/>
              <a:gd name="connsiteY8" fmla="*/ 43543 h 1828800"/>
              <a:gd name="connsiteX9" fmla="*/ 1626108 w 3108374"/>
              <a:gd name="connsiteY9" fmla="*/ 87085 h 1828800"/>
              <a:gd name="connsiteX10" fmla="*/ 2279251 w 3108374"/>
              <a:gd name="connsiteY10" fmla="*/ 101600 h 1828800"/>
              <a:gd name="connsiteX11" fmla="*/ 2453423 w 3108374"/>
              <a:gd name="connsiteY11" fmla="*/ 116114 h 1828800"/>
              <a:gd name="connsiteX12" fmla="*/ 2496966 w 3108374"/>
              <a:gd name="connsiteY12" fmla="*/ 130628 h 1828800"/>
              <a:gd name="connsiteX13" fmla="*/ 2598566 w 3108374"/>
              <a:gd name="connsiteY13" fmla="*/ 145143 h 1828800"/>
              <a:gd name="connsiteX14" fmla="*/ 2888851 w 3108374"/>
              <a:gd name="connsiteY14" fmla="*/ 174171 h 1828800"/>
              <a:gd name="connsiteX15" fmla="*/ 2975937 w 3108374"/>
              <a:gd name="connsiteY15" fmla="*/ 203200 h 1828800"/>
              <a:gd name="connsiteX16" fmla="*/ 3019480 w 3108374"/>
              <a:gd name="connsiteY16" fmla="*/ 217714 h 1828800"/>
              <a:gd name="connsiteX17" fmla="*/ 3063023 w 3108374"/>
              <a:gd name="connsiteY17" fmla="*/ 246743 h 1828800"/>
              <a:gd name="connsiteX18" fmla="*/ 3106566 w 3108374"/>
              <a:gd name="connsiteY18" fmla="*/ 261257 h 1828800"/>
              <a:gd name="connsiteX19" fmla="*/ 3019480 w 3108374"/>
              <a:gd name="connsiteY19" fmla="*/ 290285 h 1828800"/>
              <a:gd name="connsiteX20" fmla="*/ 2975937 w 3108374"/>
              <a:gd name="connsiteY20" fmla="*/ 304800 h 1828800"/>
              <a:gd name="connsiteX21" fmla="*/ 2932394 w 3108374"/>
              <a:gd name="connsiteY21" fmla="*/ 319314 h 1828800"/>
              <a:gd name="connsiteX22" fmla="*/ 2888851 w 3108374"/>
              <a:gd name="connsiteY22" fmla="*/ 333828 h 1828800"/>
              <a:gd name="connsiteX23" fmla="*/ 2816280 w 3108374"/>
              <a:gd name="connsiteY23" fmla="*/ 406400 h 1828800"/>
              <a:gd name="connsiteX24" fmla="*/ 2801766 w 3108374"/>
              <a:gd name="connsiteY24" fmla="*/ 449943 h 1828800"/>
              <a:gd name="connsiteX25" fmla="*/ 2758223 w 3108374"/>
              <a:gd name="connsiteY25" fmla="*/ 478971 h 1828800"/>
              <a:gd name="connsiteX26" fmla="*/ 2729194 w 3108374"/>
              <a:gd name="connsiteY26" fmla="*/ 522514 h 1828800"/>
              <a:gd name="connsiteX27" fmla="*/ 2685651 w 3108374"/>
              <a:gd name="connsiteY27" fmla="*/ 551543 h 1828800"/>
              <a:gd name="connsiteX28" fmla="*/ 2671137 w 3108374"/>
              <a:gd name="connsiteY28" fmla="*/ 595085 h 1828800"/>
              <a:gd name="connsiteX29" fmla="*/ 2642108 w 3108374"/>
              <a:gd name="connsiteY29" fmla="*/ 638628 h 1828800"/>
              <a:gd name="connsiteX30" fmla="*/ 2598566 w 3108374"/>
              <a:gd name="connsiteY30" fmla="*/ 725714 h 1828800"/>
              <a:gd name="connsiteX31" fmla="*/ 2555023 w 3108374"/>
              <a:gd name="connsiteY31" fmla="*/ 740228 h 1828800"/>
              <a:gd name="connsiteX32" fmla="*/ 2467937 w 3108374"/>
              <a:gd name="connsiteY32" fmla="*/ 798285 h 1828800"/>
              <a:gd name="connsiteX33" fmla="*/ 2409880 w 3108374"/>
              <a:gd name="connsiteY33" fmla="*/ 885371 h 1828800"/>
              <a:gd name="connsiteX34" fmla="*/ 2395366 w 3108374"/>
              <a:gd name="connsiteY34" fmla="*/ 928914 h 1828800"/>
              <a:gd name="connsiteX35" fmla="*/ 2351823 w 3108374"/>
              <a:gd name="connsiteY35" fmla="*/ 972457 h 1828800"/>
              <a:gd name="connsiteX36" fmla="*/ 2322794 w 3108374"/>
              <a:gd name="connsiteY36" fmla="*/ 1016000 h 1828800"/>
              <a:gd name="connsiteX37" fmla="*/ 2322794 w 3108374"/>
              <a:gd name="connsiteY37" fmla="*/ 1349828 h 1828800"/>
              <a:gd name="connsiteX38" fmla="*/ 2293766 w 3108374"/>
              <a:gd name="connsiteY38" fmla="*/ 1393371 h 1828800"/>
              <a:gd name="connsiteX39" fmla="*/ 2250223 w 3108374"/>
              <a:gd name="connsiteY39" fmla="*/ 1407885 h 1828800"/>
              <a:gd name="connsiteX40" fmla="*/ 2206680 w 3108374"/>
              <a:gd name="connsiteY40" fmla="*/ 1436914 h 1828800"/>
              <a:gd name="connsiteX41" fmla="*/ 2119594 w 3108374"/>
              <a:gd name="connsiteY41" fmla="*/ 1451428 h 1828800"/>
              <a:gd name="connsiteX42" fmla="*/ 2105080 w 3108374"/>
              <a:gd name="connsiteY42" fmla="*/ 1494971 h 1828800"/>
              <a:gd name="connsiteX43" fmla="*/ 2148623 w 3108374"/>
              <a:gd name="connsiteY43" fmla="*/ 1538514 h 1828800"/>
              <a:gd name="connsiteX44" fmla="*/ 2163137 w 3108374"/>
              <a:gd name="connsiteY44" fmla="*/ 1582057 h 1828800"/>
              <a:gd name="connsiteX45" fmla="*/ 2192166 w 3108374"/>
              <a:gd name="connsiteY45" fmla="*/ 1625600 h 1828800"/>
              <a:gd name="connsiteX46" fmla="*/ 2177651 w 3108374"/>
              <a:gd name="connsiteY46" fmla="*/ 1756228 h 1828800"/>
              <a:gd name="connsiteX47" fmla="*/ 2163137 w 3108374"/>
              <a:gd name="connsiteY47" fmla="*/ 1799771 h 1828800"/>
              <a:gd name="connsiteX48" fmla="*/ 2076051 w 3108374"/>
              <a:gd name="connsiteY48" fmla="*/ 1828800 h 1828800"/>
              <a:gd name="connsiteX49" fmla="*/ 1887366 w 3108374"/>
              <a:gd name="connsiteY49" fmla="*/ 1814285 h 1828800"/>
              <a:gd name="connsiteX50" fmla="*/ 1858337 w 3108374"/>
              <a:gd name="connsiteY50" fmla="*/ 1770743 h 1828800"/>
              <a:gd name="connsiteX51" fmla="*/ 1814794 w 3108374"/>
              <a:gd name="connsiteY51" fmla="*/ 1741714 h 1828800"/>
              <a:gd name="connsiteX52" fmla="*/ 1742223 w 3108374"/>
              <a:gd name="connsiteY52" fmla="*/ 1611085 h 1828800"/>
              <a:gd name="connsiteX53" fmla="*/ 1713194 w 3108374"/>
              <a:gd name="connsiteY53" fmla="*/ 1567543 h 1828800"/>
              <a:gd name="connsiteX54" fmla="*/ 1684166 w 3108374"/>
              <a:gd name="connsiteY54" fmla="*/ 1524000 h 1828800"/>
              <a:gd name="connsiteX55" fmla="*/ 1640623 w 3108374"/>
              <a:gd name="connsiteY55" fmla="*/ 1494971 h 1828800"/>
              <a:gd name="connsiteX56" fmla="*/ 1582566 w 3108374"/>
              <a:gd name="connsiteY56" fmla="*/ 1509485 h 1828800"/>
              <a:gd name="connsiteX57" fmla="*/ 1539023 w 3108374"/>
              <a:gd name="connsiteY57" fmla="*/ 1727200 h 1828800"/>
              <a:gd name="connsiteX58" fmla="*/ 1466451 w 3108374"/>
              <a:gd name="connsiteY58" fmla="*/ 1785257 h 1828800"/>
              <a:gd name="connsiteX59" fmla="*/ 1379366 w 3108374"/>
              <a:gd name="connsiteY59" fmla="*/ 1828800 h 1828800"/>
              <a:gd name="connsiteX60" fmla="*/ 1234223 w 3108374"/>
              <a:gd name="connsiteY60" fmla="*/ 1814285 h 1828800"/>
              <a:gd name="connsiteX61" fmla="*/ 1205194 w 3108374"/>
              <a:gd name="connsiteY61" fmla="*/ 1727200 h 1828800"/>
              <a:gd name="connsiteX62" fmla="*/ 1176166 w 3108374"/>
              <a:gd name="connsiteY62" fmla="*/ 1683657 h 1828800"/>
              <a:gd name="connsiteX63" fmla="*/ 1132623 w 3108374"/>
              <a:gd name="connsiteY63" fmla="*/ 1538514 h 1828800"/>
              <a:gd name="connsiteX64" fmla="*/ 1118108 w 3108374"/>
              <a:gd name="connsiteY64" fmla="*/ 1494971 h 1828800"/>
              <a:gd name="connsiteX65" fmla="*/ 1074566 w 3108374"/>
              <a:gd name="connsiteY65" fmla="*/ 1451428 h 1828800"/>
              <a:gd name="connsiteX66" fmla="*/ 1045537 w 3108374"/>
              <a:gd name="connsiteY66" fmla="*/ 1407885 h 1828800"/>
              <a:gd name="connsiteX67" fmla="*/ 958451 w 3108374"/>
              <a:gd name="connsiteY67" fmla="*/ 1349828 h 1828800"/>
              <a:gd name="connsiteX68" fmla="*/ 914908 w 3108374"/>
              <a:gd name="connsiteY68" fmla="*/ 1364343 h 1828800"/>
              <a:gd name="connsiteX69" fmla="*/ 856851 w 3108374"/>
              <a:gd name="connsiteY69" fmla="*/ 1524000 h 1828800"/>
              <a:gd name="connsiteX70" fmla="*/ 755251 w 3108374"/>
              <a:gd name="connsiteY70" fmla="*/ 1553028 h 1828800"/>
              <a:gd name="connsiteX71" fmla="*/ 581080 w 3108374"/>
              <a:gd name="connsiteY71" fmla="*/ 1596571 h 1828800"/>
              <a:gd name="connsiteX72" fmla="*/ 479480 w 3108374"/>
              <a:gd name="connsiteY72" fmla="*/ 1567543 h 1828800"/>
              <a:gd name="connsiteX73" fmla="*/ 435937 w 3108374"/>
              <a:gd name="connsiteY73" fmla="*/ 1538514 h 1828800"/>
              <a:gd name="connsiteX74" fmla="*/ 377880 w 3108374"/>
              <a:gd name="connsiteY74" fmla="*/ 1451428 h 1828800"/>
              <a:gd name="connsiteX75" fmla="*/ 334337 w 3108374"/>
              <a:gd name="connsiteY75" fmla="*/ 1364343 h 1828800"/>
              <a:gd name="connsiteX76" fmla="*/ 305308 w 3108374"/>
              <a:gd name="connsiteY76" fmla="*/ 1277257 h 1828800"/>
              <a:gd name="connsiteX77" fmla="*/ 276280 w 3108374"/>
              <a:gd name="connsiteY77" fmla="*/ 1175657 h 1828800"/>
              <a:gd name="connsiteX78" fmla="*/ 247251 w 3108374"/>
              <a:gd name="connsiteY78" fmla="*/ 1132114 h 1828800"/>
              <a:gd name="connsiteX79" fmla="*/ 160166 w 3108374"/>
              <a:gd name="connsiteY79" fmla="*/ 1103085 h 1828800"/>
              <a:gd name="connsiteX80" fmla="*/ 116623 w 3108374"/>
              <a:gd name="connsiteY80" fmla="*/ 1074057 h 1828800"/>
              <a:gd name="connsiteX81" fmla="*/ 29537 w 3108374"/>
              <a:gd name="connsiteY81" fmla="*/ 1045028 h 1828800"/>
              <a:gd name="connsiteX82" fmla="*/ 508 w 3108374"/>
              <a:gd name="connsiteY82" fmla="*/ 1001485 h 1828800"/>
              <a:gd name="connsiteX83" fmla="*/ 15023 w 3108374"/>
              <a:gd name="connsiteY83" fmla="*/ 943428 h 1828800"/>
              <a:gd name="connsiteX84" fmla="*/ 87594 w 3108374"/>
              <a:gd name="connsiteY84" fmla="*/ 870857 h 1828800"/>
              <a:gd name="connsiteX85" fmla="*/ 145651 w 3108374"/>
              <a:gd name="connsiteY85" fmla="*/ 856343 h 1828800"/>
              <a:gd name="connsiteX86" fmla="*/ 552051 w 3108374"/>
              <a:gd name="connsiteY86" fmla="*/ 841828 h 1828800"/>
              <a:gd name="connsiteX87" fmla="*/ 523023 w 3108374"/>
              <a:gd name="connsiteY87" fmla="*/ 725714 h 1828800"/>
              <a:gd name="connsiteX88" fmla="*/ 479480 w 3108374"/>
              <a:gd name="connsiteY88" fmla="*/ 696685 h 1828800"/>
              <a:gd name="connsiteX89" fmla="*/ 537537 w 3108374"/>
              <a:gd name="connsiteY89" fmla="*/ 566057 h 1828800"/>
              <a:gd name="connsiteX90" fmla="*/ 697194 w 3108374"/>
              <a:gd name="connsiteY90" fmla="*/ 580571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3108374" h="1828800">
                <a:moveTo>
                  <a:pt x="653651" y="653143"/>
                </a:moveTo>
                <a:cubicBezTo>
                  <a:pt x="628526" y="527517"/>
                  <a:pt x="626726" y="551333"/>
                  <a:pt x="653651" y="362857"/>
                </a:cubicBezTo>
                <a:cubicBezTo>
                  <a:pt x="657978" y="332566"/>
                  <a:pt x="682680" y="275771"/>
                  <a:pt x="682680" y="275771"/>
                </a:cubicBezTo>
                <a:cubicBezTo>
                  <a:pt x="687518" y="227390"/>
                  <a:pt x="655705" y="155982"/>
                  <a:pt x="697194" y="130628"/>
                </a:cubicBezTo>
                <a:cubicBezTo>
                  <a:pt x="767496" y="87666"/>
                  <a:pt x="862459" y="128336"/>
                  <a:pt x="943937" y="116114"/>
                </a:cubicBezTo>
                <a:cubicBezTo>
                  <a:pt x="961188" y="113526"/>
                  <a:pt x="974079" y="98252"/>
                  <a:pt x="987480" y="87085"/>
                </a:cubicBezTo>
                <a:cubicBezTo>
                  <a:pt x="1029391" y="52160"/>
                  <a:pt x="1031507" y="42817"/>
                  <a:pt x="1060051" y="0"/>
                </a:cubicBezTo>
                <a:cubicBezTo>
                  <a:pt x="1185842" y="4838"/>
                  <a:pt x="1312208" y="1561"/>
                  <a:pt x="1437423" y="14514"/>
                </a:cubicBezTo>
                <a:cubicBezTo>
                  <a:pt x="1454775" y="16309"/>
                  <a:pt x="1465025" y="36458"/>
                  <a:pt x="1480966" y="43543"/>
                </a:cubicBezTo>
                <a:cubicBezTo>
                  <a:pt x="1488041" y="46688"/>
                  <a:pt x="1602863" y="86136"/>
                  <a:pt x="1626108" y="87085"/>
                </a:cubicBezTo>
                <a:cubicBezTo>
                  <a:pt x="1843695" y="95966"/>
                  <a:pt x="2061537" y="96762"/>
                  <a:pt x="2279251" y="101600"/>
                </a:cubicBezTo>
                <a:cubicBezTo>
                  <a:pt x="2337308" y="106438"/>
                  <a:pt x="2395675" y="108415"/>
                  <a:pt x="2453423" y="116114"/>
                </a:cubicBezTo>
                <a:cubicBezTo>
                  <a:pt x="2468588" y="118136"/>
                  <a:pt x="2481964" y="127627"/>
                  <a:pt x="2496966" y="130628"/>
                </a:cubicBezTo>
                <a:cubicBezTo>
                  <a:pt x="2530512" y="137337"/>
                  <a:pt x="2564525" y="141739"/>
                  <a:pt x="2598566" y="145143"/>
                </a:cubicBezTo>
                <a:cubicBezTo>
                  <a:pt x="2941355" y="179423"/>
                  <a:pt x="2659728" y="141440"/>
                  <a:pt x="2888851" y="174171"/>
                </a:cubicBezTo>
                <a:lnTo>
                  <a:pt x="2975937" y="203200"/>
                </a:lnTo>
                <a:lnTo>
                  <a:pt x="3019480" y="217714"/>
                </a:lnTo>
                <a:cubicBezTo>
                  <a:pt x="3033994" y="227390"/>
                  <a:pt x="3047421" y="238942"/>
                  <a:pt x="3063023" y="246743"/>
                </a:cubicBezTo>
                <a:cubicBezTo>
                  <a:pt x="3076707" y="253585"/>
                  <a:pt x="3117384" y="250439"/>
                  <a:pt x="3106566" y="261257"/>
                </a:cubicBezTo>
                <a:cubicBezTo>
                  <a:pt x="3084929" y="282893"/>
                  <a:pt x="3048509" y="280609"/>
                  <a:pt x="3019480" y="290285"/>
                </a:cubicBezTo>
                <a:lnTo>
                  <a:pt x="2975937" y="304800"/>
                </a:lnTo>
                <a:lnTo>
                  <a:pt x="2932394" y="319314"/>
                </a:lnTo>
                <a:lnTo>
                  <a:pt x="2888851" y="333828"/>
                </a:lnTo>
                <a:cubicBezTo>
                  <a:pt x="2845308" y="362857"/>
                  <a:pt x="2840470" y="358019"/>
                  <a:pt x="2816280" y="406400"/>
                </a:cubicBezTo>
                <a:cubicBezTo>
                  <a:pt x="2809438" y="420084"/>
                  <a:pt x="2811323" y="437996"/>
                  <a:pt x="2801766" y="449943"/>
                </a:cubicBezTo>
                <a:cubicBezTo>
                  <a:pt x="2790869" y="463564"/>
                  <a:pt x="2772737" y="469295"/>
                  <a:pt x="2758223" y="478971"/>
                </a:cubicBezTo>
                <a:cubicBezTo>
                  <a:pt x="2748547" y="493485"/>
                  <a:pt x="2741529" y="510179"/>
                  <a:pt x="2729194" y="522514"/>
                </a:cubicBezTo>
                <a:cubicBezTo>
                  <a:pt x="2716859" y="534849"/>
                  <a:pt x="2696548" y="537921"/>
                  <a:pt x="2685651" y="551543"/>
                </a:cubicBezTo>
                <a:cubicBezTo>
                  <a:pt x="2676094" y="563490"/>
                  <a:pt x="2677979" y="581401"/>
                  <a:pt x="2671137" y="595085"/>
                </a:cubicBezTo>
                <a:cubicBezTo>
                  <a:pt x="2663336" y="610687"/>
                  <a:pt x="2651784" y="624114"/>
                  <a:pt x="2642108" y="638628"/>
                </a:cubicBezTo>
                <a:cubicBezTo>
                  <a:pt x="2632547" y="667312"/>
                  <a:pt x="2624144" y="705252"/>
                  <a:pt x="2598566" y="725714"/>
                </a:cubicBezTo>
                <a:cubicBezTo>
                  <a:pt x="2586619" y="735271"/>
                  <a:pt x="2569537" y="735390"/>
                  <a:pt x="2555023" y="740228"/>
                </a:cubicBezTo>
                <a:cubicBezTo>
                  <a:pt x="2525994" y="759580"/>
                  <a:pt x="2487289" y="769256"/>
                  <a:pt x="2467937" y="798285"/>
                </a:cubicBezTo>
                <a:cubicBezTo>
                  <a:pt x="2448585" y="827314"/>
                  <a:pt x="2420912" y="852273"/>
                  <a:pt x="2409880" y="885371"/>
                </a:cubicBezTo>
                <a:cubicBezTo>
                  <a:pt x="2405042" y="899885"/>
                  <a:pt x="2403853" y="916184"/>
                  <a:pt x="2395366" y="928914"/>
                </a:cubicBezTo>
                <a:cubicBezTo>
                  <a:pt x="2383980" y="945993"/>
                  <a:pt x="2364964" y="956688"/>
                  <a:pt x="2351823" y="972457"/>
                </a:cubicBezTo>
                <a:cubicBezTo>
                  <a:pt x="2340656" y="985858"/>
                  <a:pt x="2332470" y="1001486"/>
                  <a:pt x="2322794" y="1016000"/>
                </a:cubicBezTo>
                <a:cubicBezTo>
                  <a:pt x="2338342" y="1155936"/>
                  <a:pt x="2350449" y="1193111"/>
                  <a:pt x="2322794" y="1349828"/>
                </a:cubicBezTo>
                <a:cubicBezTo>
                  <a:pt x="2319763" y="1367007"/>
                  <a:pt x="2307387" y="1382474"/>
                  <a:pt x="2293766" y="1393371"/>
                </a:cubicBezTo>
                <a:cubicBezTo>
                  <a:pt x="2281819" y="1402928"/>
                  <a:pt x="2264737" y="1403047"/>
                  <a:pt x="2250223" y="1407885"/>
                </a:cubicBezTo>
                <a:cubicBezTo>
                  <a:pt x="2235709" y="1417561"/>
                  <a:pt x="2223229" y="1431398"/>
                  <a:pt x="2206680" y="1436914"/>
                </a:cubicBezTo>
                <a:cubicBezTo>
                  <a:pt x="2178761" y="1446220"/>
                  <a:pt x="2145146" y="1436827"/>
                  <a:pt x="2119594" y="1451428"/>
                </a:cubicBezTo>
                <a:cubicBezTo>
                  <a:pt x="2106310" y="1459019"/>
                  <a:pt x="2109918" y="1480457"/>
                  <a:pt x="2105080" y="1494971"/>
                </a:cubicBezTo>
                <a:cubicBezTo>
                  <a:pt x="2119594" y="1509485"/>
                  <a:pt x="2137237" y="1521435"/>
                  <a:pt x="2148623" y="1538514"/>
                </a:cubicBezTo>
                <a:cubicBezTo>
                  <a:pt x="2157110" y="1551244"/>
                  <a:pt x="2156295" y="1568373"/>
                  <a:pt x="2163137" y="1582057"/>
                </a:cubicBezTo>
                <a:cubicBezTo>
                  <a:pt x="2170938" y="1597659"/>
                  <a:pt x="2182490" y="1611086"/>
                  <a:pt x="2192166" y="1625600"/>
                </a:cubicBezTo>
                <a:cubicBezTo>
                  <a:pt x="2187328" y="1669143"/>
                  <a:pt x="2184854" y="1713013"/>
                  <a:pt x="2177651" y="1756228"/>
                </a:cubicBezTo>
                <a:cubicBezTo>
                  <a:pt x="2175136" y="1771319"/>
                  <a:pt x="2175587" y="1790878"/>
                  <a:pt x="2163137" y="1799771"/>
                </a:cubicBezTo>
                <a:cubicBezTo>
                  <a:pt x="2138238" y="1817556"/>
                  <a:pt x="2076051" y="1828800"/>
                  <a:pt x="2076051" y="1828800"/>
                </a:cubicBezTo>
                <a:cubicBezTo>
                  <a:pt x="2013156" y="1823962"/>
                  <a:pt x="1948317" y="1830539"/>
                  <a:pt x="1887366" y="1814285"/>
                </a:cubicBezTo>
                <a:cubicBezTo>
                  <a:pt x="1870511" y="1809790"/>
                  <a:pt x="1870672" y="1783078"/>
                  <a:pt x="1858337" y="1770743"/>
                </a:cubicBezTo>
                <a:cubicBezTo>
                  <a:pt x="1846002" y="1758408"/>
                  <a:pt x="1829308" y="1751390"/>
                  <a:pt x="1814794" y="1741714"/>
                </a:cubicBezTo>
                <a:cubicBezTo>
                  <a:pt x="1789248" y="1665074"/>
                  <a:pt x="1808766" y="1710898"/>
                  <a:pt x="1742223" y="1611085"/>
                </a:cubicBezTo>
                <a:lnTo>
                  <a:pt x="1713194" y="1567543"/>
                </a:lnTo>
                <a:cubicBezTo>
                  <a:pt x="1703518" y="1553029"/>
                  <a:pt x="1698680" y="1533676"/>
                  <a:pt x="1684166" y="1524000"/>
                </a:cubicBezTo>
                <a:lnTo>
                  <a:pt x="1640623" y="1494971"/>
                </a:lnTo>
                <a:cubicBezTo>
                  <a:pt x="1621271" y="1499809"/>
                  <a:pt x="1599164" y="1498420"/>
                  <a:pt x="1582566" y="1509485"/>
                </a:cubicBezTo>
                <a:cubicBezTo>
                  <a:pt x="1525296" y="1547664"/>
                  <a:pt x="1541374" y="1715446"/>
                  <a:pt x="1539023" y="1727200"/>
                </a:cubicBezTo>
                <a:cubicBezTo>
                  <a:pt x="1528149" y="1781572"/>
                  <a:pt x="1503177" y="1766894"/>
                  <a:pt x="1466451" y="1785257"/>
                </a:cubicBezTo>
                <a:cubicBezTo>
                  <a:pt x="1353895" y="1841534"/>
                  <a:pt x="1488820" y="1792313"/>
                  <a:pt x="1379366" y="1828800"/>
                </a:cubicBezTo>
                <a:lnTo>
                  <a:pt x="1234223" y="1814285"/>
                </a:lnTo>
                <a:cubicBezTo>
                  <a:pt x="1207793" y="1798867"/>
                  <a:pt x="1222167" y="1752660"/>
                  <a:pt x="1205194" y="1727200"/>
                </a:cubicBezTo>
                <a:lnTo>
                  <a:pt x="1176166" y="1683657"/>
                </a:lnTo>
                <a:cubicBezTo>
                  <a:pt x="1154231" y="1595921"/>
                  <a:pt x="1167957" y="1644515"/>
                  <a:pt x="1132623" y="1538514"/>
                </a:cubicBezTo>
                <a:cubicBezTo>
                  <a:pt x="1127785" y="1524000"/>
                  <a:pt x="1128926" y="1505790"/>
                  <a:pt x="1118108" y="1494971"/>
                </a:cubicBezTo>
                <a:cubicBezTo>
                  <a:pt x="1103594" y="1480457"/>
                  <a:pt x="1087706" y="1467197"/>
                  <a:pt x="1074566" y="1451428"/>
                </a:cubicBezTo>
                <a:cubicBezTo>
                  <a:pt x="1063399" y="1438027"/>
                  <a:pt x="1058665" y="1419372"/>
                  <a:pt x="1045537" y="1407885"/>
                </a:cubicBezTo>
                <a:cubicBezTo>
                  <a:pt x="1019281" y="1384911"/>
                  <a:pt x="958451" y="1349828"/>
                  <a:pt x="958451" y="1349828"/>
                </a:cubicBezTo>
                <a:cubicBezTo>
                  <a:pt x="943937" y="1354666"/>
                  <a:pt x="921122" y="1350362"/>
                  <a:pt x="914908" y="1364343"/>
                </a:cubicBezTo>
                <a:cubicBezTo>
                  <a:pt x="864347" y="1478106"/>
                  <a:pt x="945605" y="1464831"/>
                  <a:pt x="856851" y="1524000"/>
                </a:cubicBezTo>
                <a:cubicBezTo>
                  <a:pt x="843548" y="1532868"/>
                  <a:pt x="764048" y="1550389"/>
                  <a:pt x="755251" y="1553028"/>
                </a:cubicBezTo>
                <a:cubicBezTo>
                  <a:pt x="611493" y="1596156"/>
                  <a:pt x="726003" y="1572418"/>
                  <a:pt x="581080" y="1596571"/>
                </a:cubicBezTo>
                <a:cubicBezTo>
                  <a:pt x="562480" y="1591921"/>
                  <a:pt x="500301" y="1577954"/>
                  <a:pt x="479480" y="1567543"/>
                </a:cubicBezTo>
                <a:cubicBezTo>
                  <a:pt x="463878" y="1559742"/>
                  <a:pt x="450451" y="1548190"/>
                  <a:pt x="435937" y="1538514"/>
                </a:cubicBezTo>
                <a:cubicBezTo>
                  <a:pt x="416585" y="1509485"/>
                  <a:pt x="388912" y="1484526"/>
                  <a:pt x="377880" y="1451428"/>
                </a:cubicBezTo>
                <a:cubicBezTo>
                  <a:pt x="357850" y="1391336"/>
                  <a:pt x="371853" y="1420615"/>
                  <a:pt x="334337" y="1364343"/>
                </a:cubicBezTo>
                <a:cubicBezTo>
                  <a:pt x="324661" y="1335314"/>
                  <a:pt x="312729" y="1306942"/>
                  <a:pt x="305308" y="1277257"/>
                </a:cubicBezTo>
                <a:cubicBezTo>
                  <a:pt x="300658" y="1258657"/>
                  <a:pt x="286691" y="1196478"/>
                  <a:pt x="276280" y="1175657"/>
                </a:cubicBezTo>
                <a:cubicBezTo>
                  <a:pt x="268479" y="1160055"/>
                  <a:pt x="262044" y="1141359"/>
                  <a:pt x="247251" y="1132114"/>
                </a:cubicBezTo>
                <a:cubicBezTo>
                  <a:pt x="221303" y="1115897"/>
                  <a:pt x="185626" y="1120058"/>
                  <a:pt x="160166" y="1103085"/>
                </a:cubicBezTo>
                <a:cubicBezTo>
                  <a:pt x="145652" y="1093409"/>
                  <a:pt x="132563" y="1081142"/>
                  <a:pt x="116623" y="1074057"/>
                </a:cubicBezTo>
                <a:cubicBezTo>
                  <a:pt x="88661" y="1061630"/>
                  <a:pt x="29537" y="1045028"/>
                  <a:pt x="29537" y="1045028"/>
                </a:cubicBezTo>
                <a:cubicBezTo>
                  <a:pt x="19861" y="1030514"/>
                  <a:pt x="2975" y="1018754"/>
                  <a:pt x="508" y="1001485"/>
                </a:cubicBezTo>
                <a:cubicBezTo>
                  <a:pt x="-2313" y="981737"/>
                  <a:pt x="7165" y="961763"/>
                  <a:pt x="15023" y="943428"/>
                </a:cubicBezTo>
                <a:cubicBezTo>
                  <a:pt x="29538" y="909560"/>
                  <a:pt x="53726" y="885372"/>
                  <a:pt x="87594" y="870857"/>
                </a:cubicBezTo>
                <a:cubicBezTo>
                  <a:pt x="105929" y="862999"/>
                  <a:pt x="125742" y="857587"/>
                  <a:pt x="145651" y="856343"/>
                </a:cubicBezTo>
                <a:cubicBezTo>
                  <a:pt x="280940" y="847887"/>
                  <a:pt x="416584" y="846666"/>
                  <a:pt x="552051" y="841828"/>
                </a:cubicBezTo>
                <a:cubicBezTo>
                  <a:pt x="551328" y="838214"/>
                  <a:pt x="534924" y="740591"/>
                  <a:pt x="523023" y="725714"/>
                </a:cubicBezTo>
                <a:cubicBezTo>
                  <a:pt x="512126" y="712092"/>
                  <a:pt x="493994" y="706361"/>
                  <a:pt x="479480" y="696685"/>
                </a:cubicBezTo>
                <a:cubicBezTo>
                  <a:pt x="484329" y="662740"/>
                  <a:pt x="471715" y="570758"/>
                  <a:pt x="537537" y="566057"/>
                </a:cubicBezTo>
                <a:cubicBezTo>
                  <a:pt x="590840" y="562250"/>
                  <a:pt x="697194" y="580571"/>
                  <a:pt x="697194" y="580571"/>
                </a:cubicBezTo>
              </a:path>
            </a:pathLst>
          </a:custGeom>
          <a:ln w="76200"/>
        </p:spPr>
        <p:style>
          <a:lnRef idx="3">
            <a:schemeClr val="dk1"/>
          </a:lnRef>
          <a:fillRef idx="0">
            <a:schemeClr val="dk1"/>
          </a:fillRef>
          <a:effectRef idx="2">
            <a:schemeClr val="dk1"/>
          </a:effectRef>
          <a:fontRef idx="minor">
            <a:schemeClr val="tx1"/>
          </a:fontRef>
        </p:style>
        <p:txBody>
          <a:bodyPr rtlCol="0" anchor="ctr"/>
          <a:lstStyle/>
          <a:p>
            <a:pPr algn="ctr"/>
            <a:endParaRPr lang="en-US" dirty="0">
              <a:latin typeface="NikoshBAN" panose="02000000000000000000" pitchFamily="2" charset="0"/>
              <a:cs typeface="NikoshBAN" panose="02000000000000000000" pitchFamily="2" charset="0"/>
            </a:endParaRPr>
          </a:p>
        </p:txBody>
      </p:sp>
      <p:sp>
        <p:nvSpPr>
          <p:cNvPr id="5" name="Rectangle 4"/>
          <p:cNvSpPr/>
          <p:nvPr/>
        </p:nvSpPr>
        <p:spPr>
          <a:xfrm>
            <a:off x="3810000" y="533400"/>
            <a:ext cx="4401457"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u="sng"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এসো</a:t>
            </a:r>
            <a:r>
              <a:rPr lang="en-US" sz="4000" b="1" u="sng"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u="sng"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আমরা</a:t>
            </a:r>
            <a:r>
              <a:rPr lang="en-US" sz="4000" b="1" u="sng"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u="sng"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লক্ষ্য</a:t>
            </a:r>
            <a:r>
              <a:rPr lang="en-US" sz="4000" b="1" u="sng"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u="sng" dirty="0" err="1"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a:t>
            </a:r>
            <a:endParaRPr lang="en-US" sz="4000" b="1" u="sng"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79962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repeatCount="indefinite" fill="hold" grpId="0" nodeType="clickEffect">
                                  <p:stCondLst>
                                    <p:cond delay="0"/>
                                  </p:stCondLst>
                                  <p:endCondLst>
                                    <p:cond evt="onNext" delay="0">
                                      <p:tgtEl>
                                        <p:sldTgt/>
                                      </p:tgtEl>
                                    </p:cond>
                                  </p:endCondLst>
                                  <p:childTnLst>
                                    <p:set>
                                      <p:cBhvr>
                                        <p:cTn id="18" dur="1" fill="hold">
                                          <p:stCondLst>
                                            <p:cond delay="0"/>
                                          </p:stCondLst>
                                        </p:cTn>
                                        <p:tgtEl>
                                          <p:spTgt spid="4"/>
                                        </p:tgtEl>
                                        <p:attrNameLst>
                                          <p:attrName>style.visibility</p:attrName>
                                        </p:attrNameLst>
                                      </p:cBhvr>
                                      <p:to>
                                        <p:strVal val="visible"/>
                                      </p:to>
                                    </p:set>
                                    <p:animEffect transition="in" filter="wedge">
                                      <p:cBhvr>
                                        <p:cTn id="1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32657" y="-3629"/>
            <a:ext cx="12162972" cy="6890657"/>
            <a:chOff x="32657" y="-3629"/>
            <a:chExt cx="12162972" cy="6890657"/>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83198" b="21506"/>
            <a:stretch/>
          </p:blipFill>
          <p:spPr>
            <a:xfrm>
              <a:off x="32657" y="25400"/>
              <a:ext cx="576943" cy="3708400"/>
            </a:xfrm>
            <a:prstGeom prst="rect">
              <a:avLst/>
            </a:prstGeom>
          </p:spPr>
        </p:pic>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8716" r="19258" b="82258"/>
            <a:stretch/>
          </p:blipFill>
          <p:spPr>
            <a:xfrm flipV="1">
              <a:off x="538843" y="6172200"/>
              <a:ext cx="3733800" cy="685800"/>
            </a:xfrm>
            <a:prstGeom prst="rect">
              <a:avLst/>
            </a:prstGeom>
          </p:spPr>
        </p:pic>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9355" r="84466"/>
            <a:stretch/>
          </p:blipFill>
          <p:spPr>
            <a:xfrm>
              <a:off x="32657" y="3037113"/>
              <a:ext cx="533400" cy="384991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0000" b="82258"/>
            <a:stretch/>
          </p:blipFill>
          <p:spPr>
            <a:xfrm flipH="1">
              <a:off x="9147629" y="0"/>
              <a:ext cx="3048000" cy="685800"/>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1349" t="86002" r="19101" b="4839"/>
            <a:stretch/>
          </p:blipFill>
          <p:spPr>
            <a:xfrm>
              <a:off x="4044043" y="6327317"/>
              <a:ext cx="4566558" cy="332020"/>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8716" r="19258" b="82258"/>
            <a:stretch/>
          </p:blipFill>
          <p:spPr>
            <a:xfrm>
              <a:off x="5664200" y="-3629"/>
              <a:ext cx="3733800" cy="689429"/>
            </a:xfrm>
            <a:prstGeom prst="rect">
              <a:avLst/>
            </a:prstGeom>
          </p:spPr>
        </p:pic>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18716" r="19258" b="82258"/>
            <a:stretch/>
          </p:blipFill>
          <p:spPr>
            <a:xfrm>
              <a:off x="2405743" y="1"/>
              <a:ext cx="3733800" cy="685800"/>
            </a:xfrm>
            <a:prstGeom prst="rect">
              <a:avLst/>
            </a:prstGeom>
          </p:spPr>
        </p:pic>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18716" r="19258" b="82258"/>
            <a:stretch/>
          </p:blipFill>
          <p:spPr>
            <a:xfrm>
              <a:off x="566057" y="-3629"/>
              <a:ext cx="3733800" cy="685800"/>
            </a:xfrm>
            <a:prstGeom prst="rect">
              <a:avLst/>
            </a:prstGeom>
          </p:spPr>
        </p:pic>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24870" t="82640" b="1231"/>
            <a:stretch/>
          </p:blipFill>
          <p:spPr>
            <a:xfrm>
              <a:off x="8382000" y="6199581"/>
              <a:ext cx="3810000" cy="603990"/>
            </a:xfrm>
            <a:prstGeom prst="rect">
              <a:avLst/>
            </a:prstGeom>
          </p:spPr>
        </p:pic>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l="82582" t="19072" r="3603" b="18024"/>
            <a:stretch/>
          </p:blipFill>
          <p:spPr>
            <a:xfrm>
              <a:off x="11506200" y="3205273"/>
              <a:ext cx="579664" cy="2971801"/>
            </a:xfrm>
            <a:prstGeom prst="rect">
              <a:avLst/>
            </a:prstGeom>
          </p:spPr>
        </p:pic>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l="82582" t="19072" r="3603" b="18024"/>
            <a:stretch/>
          </p:blipFill>
          <p:spPr>
            <a:xfrm>
              <a:off x="11506200" y="682171"/>
              <a:ext cx="579664" cy="2971801"/>
            </a:xfrm>
            <a:prstGeom prst="rect">
              <a:avLst/>
            </a:prstGeom>
          </p:spPr>
        </p:pic>
      </p:grpSp>
      <p:sp>
        <p:nvSpPr>
          <p:cNvPr id="15" name="Rectangle 14"/>
          <p:cNvSpPr/>
          <p:nvPr/>
        </p:nvSpPr>
        <p:spPr>
          <a:xfrm>
            <a:off x="2362200" y="524166"/>
            <a:ext cx="6934200" cy="923330"/>
          </a:xfrm>
          <a:prstGeom prst="rect">
            <a:avLst/>
          </a:prstGeom>
          <a:solidFill>
            <a:schemeClr val="bg1"/>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5400" b="1" dirty="0" smtClean="0">
                <a:ln w="11430"/>
                <a:effectLst>
                  <a:outerShdw blurRad="50800" dist="39000" dir="5460000" algn="tl">
                    <a:srgbClr val="000000">
                      <a:alpha val="38000"/>
                    </a:srgbClr>
                  </a:outerShdw>
                </a:effectLst>
                <a:latin typeface="NikoshBAN" pitchFamily="2" charset="0"/>
                <a:cs typeface="NikoshBAN" pitchFamily="2" charset="0"/>
              </a:rPr>
              <a:t>আমরা লক্ষ্য করি </a:t>
            </a:r>
            <a:endParaRPr lang="en-US" sz="5400" b="1" cap="none" spc="0" dirty="0">
              <a:ln w="11430"/>
              <a:effectLst>
                <a:outerShdw blurRad="50800" dist="39000" dir="5460000" algn="tl">
                  <a:srgbClr val="000000">
                    <a:alpha val="38000"/>
                  </a:srgbClr>
                </a:outerShdw>
              </a:effectLst>
              <a:latin typeface="NikoshBAN" pitchFamily="2" charset="0"/>
              <a:cs typeface="NikoshBAN" pitchFamily="2" charset="0"/>
            </a:endParaRPr>
          </a:p>
        </p:txBody>
      </p:sp>
      <p:sp>
        <p:nvSpPr>
          <p:cNvPr id="17" name="Rectangle 16"/>
          <p:cNvSpPr/>
          <p:nvPr/>
        </p:nvSpPr>
        <p:spPr>
          <a:xfrm>
            <a:off x="1981200" y="5221069"/>
            <a:ext cx="7772400" cy="769441"/>
          </a:xfrm>
          <a:prstGeom prst="rect">
            <a:avLst/>
          </a:prstGeom>
        </p:spPr>
        <p:txBody>
          <a:bodyPr wrap="square">
            <a:spAutoFit/>
          </a:bodyPr>
          <a:lstStyle/>
          <a:p>
            <a:pPr lvl="0" algn="ctr"/>
            <a:r>
              <a:rPr lang="bn-IN" sz="3600" dirty="0" smtClean="0">
                <a:solidFill>
                  <a:prstClr val="black"/>
                </a:solidFill>
                <a:latin typeface="NikoshBAN" pitchFamily="2" charset="0"/>
                <a:cs typeface="NikoshBAN" pitchFamily="2" charset="0"/>
              </a:rPr>
              <a:t>আমরা </a:t>
            </a:r>
            <a:r>
              <a:rPr lang="bn-IN" sz="4400" b="1" dirty="0" smtClean="0">
                <a:solidFill>
                  <a:srgbClr val="00B050"/>
                </a:solidFill>
                <a:effectLst>
                  <a:outerShdw blurRad="38100" dist="38100" dir="2700000" algn="tl">
                    <a:srgbClr val="000000">
                      <a:alpha val="43137"/>
                    </a:srgbClr>
                  </a:outerShdw>
                </a:effectLst>
                <a:latin typeface="NikoshBAN" pitchFamily="2" charset="0"/>
                <a:cs typeface="NikoshBAN" pitchFamily="2" charset="0"/>
              </a:rPr>
              <a:t>এশিয়া</a:t>
            </a:r>
            <a:r>
              <a:rPr lang="bn-IN" sz="3600" dirty="0" smtClean="0">
                <a:solidFill>
                  <a:prstClr val="black"/>
                </a:solidFill>
                <a:latin typeface="NikoshBAN" pitchFamily="2" charset="0"/>
                <a:cs typeface="NikoshBAN" pitchFamily="2" charset="0"/>
              </a:rPr>
              <a:t> মহাদেশের অন্তর্ভূক্ত  </a:t>
            </a:r>
            <a:r>
              <a:rPr lang="bn-BD" sz="3600" dirty="0" smtClean="0">
                <a:solidFill>
                  <a:prstClr val="black"/>
                </a:solidFill>
                <a:latin typeface="NikoshBAN" pitchFamily="2" charset="0"/>
                <a:cs typeface="NikoshBAN" pitchFamily="2" charset="0"/>
              </a:rPr>
              <a:t> </a:t>
            </a:r>
            <a:endParaRPr lang="en-US" sz="3600" dirty="0">
              <a:solidFill>
                <a:prstClr val="black"/>
              </a:solidFill>
              <a:latin typeface="NikoshBAN" pitchFamily="2" charset="0"/>
              <a:cs typeface="NikoshBAN" pitchFamily="2" charset="0"/>
            </a:endParaRPr>
          </a:p>
        </p:txBody>
      </p:sp>
      <p:sp>
        <p:nvSpPr>
          <p:cNvPr id="11" name="Rectangle 10"/>
          <p:cNvSpPr/>
          <p:nvPr/>
        </p:nvSpPr>
        <p:spPr>
          <a:xfrm>
            <a:off x="693057" y="2701338"/>
            <a:ext cx="2126343" cy="727662"/>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এশিয়া </a:t>
            </a:r>
            <a:endParaRPr lang="en-US" sz="2800" b="1" dirty="0">
              <a:solidFill>
                <a:schemeClr val="tx1"/>
              </a:solidFill>
              <a:latin typeface="NikoshBAN" panose="02000000000000000000" pitchFamily="2" charset="0"/>
              <a:cs typeface="NikoshBAN" panose="02000000000000000000" pitchFamily="2" charset="0"/>
            </a:endParaRPr>
          </a:p>
        </p:txBody>
      </p:sp>
      <p:sp>
        <p:nvSpPr>
          <p:cNvPr id="18" name="Rectangle 17"/>
          <p:cNvSpPr/>
          <p:nvPr/>
        </p:nvSpPr>
        <p:spPr>
          <a:xfrm>
            <a:off x="3083380" y="2711683"/>
            <a:ext cx="2098220" cy="717109"/>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ইউরোপ   </a:t>
            </a:r>
            <a:endParaRPr lang="en-US" sz="2800" b="1" dirty="0">
              <a:solidFill>
                <a:schemeClr val="tx1"/>
              </a:solidFill>
              <a:latin typeface="NikoshBAN" panose="02000000000000000000" pitchFamily="2" charset="0"/>
              <a:cs typeface="NikoshBAN" panose="02000000000000000000" pitchFamily="2" charset="0"/>
            </a:endParaRPr>
          </a:p>
        </p:txBody>
      </p:sp>
      <p:sp>
        <p:nvSpPr>
          <p:cNvPr id="19" name="Rectangle 18"/>
          <p:cNvSpPr/>
          <p:nvPr/>
        </p:nvSpPr>
        <p:spPr>
          <a:xfrm>
            <a:off x="5486400" y="2702818"/>
            <a:ext cx="2084614" cy="725974"/>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  অফ্রিকা  </a:t>
            </a:r>
            <a:endParaRPr lang="en-US" sz="2800" b="1" dirty="0">
              <a:solidFill>
                <a:schemeClr val="tx1"/>
              </a:solidFill>
              <a:latin typeface="NikoshBAN" panose="02000000000000000000" pitchFamily="2" charset="0"/>
              <a:cs typeface="NikoshBAN" panose="02000000000000000000" pitchFamily="2" charset="0"/>
            </a:endParaRPr>
          </a:p>
        </p:txBody>
      </p:sp>
      <p:sp>
        <p:nvSpPr>
          <p:cNvPr id="20" name="Rectangle 19"/>
          <p:cNvSpPr/>
          <p:nvPr/>
        </p:nvSpPr>
        <p:spPr>
          <a:xfrm>
            <a:off x="7821386" y="2701339"/>
            <a:ext cx="2084614" cy="727454"/>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উত্তর আমেরিকা    </a:t>
            </a:r>
            <a:endParaRPr lang="en-US" sz="2800" b="1" dirty="0">
              <a:solidFill>
                <a:schemeClr val="tx1"/>
              </a:solidFill>
              <a:latin typeface="NikoshBAN" panose="02000000000000000000" pitchFamily="2" charset="0"/>
              <a:cs typeface="NikoshBAN" panose="02000000000000000000" pitchFamily="2" charset="0"/>
            </a:endParaRPr>
          </a:p>
        </p:txBody>
      </p:sp>
      <p:sp>
        <p:nvSpPr>
          <p:cNvPr id="21" name="Rectangle 20"/>
          <p:cNvSpPr/>
          <p:nvPr/>
        </p:nvSpPr>
        <p:spPr>
          <a:xfrm>
            <a:off x="4114800" y="4042518"/>
            <a:ext cx="2367643" cy="722830"/>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অষ্ট্রোলিয়া     </a:t>
            </a:r>
            <a:endParaRPr lang="en-US" sz="2800" b="1" dirty="0">
              <a:solidFill>
                <a:schemeClr val="tx1"/>
              </a:solidFill>
              <a:latin typeface="NikoshBAN" panose="02000000000000000000" pitchFamily="2" charset="0"/>
              <a:cs typeface="NikoshBAN" panose="02000000000000000000" pitchFamily="2" charset="0"/>
            </a:endParaRPr>
          </a:p>
        </p:txBody>
      </p:sp>
      <p:sp>
        <p:nvSpPr>
          <p:cNvPr id="22" name="Rectangle 21"/>
          <p:cNvSpPr/>
          <p:nvPr/>
        </p:nvSpPr>
        <p:spPr>
          <a:xfrm>
            <a:off x="7086600" y="4039374"/>
            <a:ext cx="2318657" cy="725974"/>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এন্টার্কটিকা     </a:t>
            </a:r>
            <a:endParaRPr lang="en-US" sz="2800" b="1" dirty="0">
              <a:solidFill>
                <a:schemeClr val="tx1"/>
              </a:solidFill>
              <a:latin typeface="NikoshBAN" panose="02000000000000000000" pitchFamily="2" charset="0"/>
              <a:cs typeface="NikoshBAN" panose="02000000000000000000" pitchFamily="2" charset="0"/>
            </a:endParaRPr>
          </a:p>
        </p:txBody>
      </p:sp>
      <p:sp>
        <p:nvSpPr>
          <p:cNvPr id="23" name="Rectangle 22"/>
          <p:cNvSpPr/>
          <p:nvPr/>
        </p:nvSpPr>
        <p:spPr>
          <a:xfrm>
            <a:off x="1164770" y="4038600"/>
            <a:ext cx="2374901" cy="726747"/>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দক্ষিন আমেরিকা     </a:t>
            </a:r>
            <a:endParaRPr lang="en-US" sz="2800" b="1" dirty="0">
              <a:solidFill>
                <a:schemeClr val="tx1"/>
              </a:solidFill>
              <a:latin typeface="NikoshBAN" panose="02000000000000000000" pitchFamily="2" charset="0"/>
              <a:cs typeface="NikoshBAN" panose="02000000000000000000" pitchFamily="2" charset="0"/>
            </a:endParaRPr>
          </a:p>
        </p:txBody>
      </p:sp>
      <p:sp>
        <p:nvSpPr>
          <p:cNvPr id="16" name="Rectangle 15"/>
          <p:cNvSpPr/>
          <p:nvPr/>
        </p:nvSpPr>
        <p:spPr>
          <a:xfrm>
            <a:off x="4343400" y="1501656"/>
            <a:ext cx="2989943" cy="730185"/>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tx1"/>
                </a:solidFill>
                <a:latin typeface="NikoshBAN" panose="02000000000000000000" pitchFamily="2" charset="0"/>
                <a:cs typeface="NikoshBAN" panose="02000000000000000000" pitchFamily="2" charset="0"/>
              </a:rPr>
              <a:t>মহাদেশ </a:t>
            </a:r>
            <a:endParaRPr lang="en-US" sz="4400" b="1" dirty="0">
              <a:solidFill>
                <a:schemeClr val="tx1"/>
              </a:solidFill>
              <a:latin typeface="NikoshBAN" panose="02000000000000000000" pitchFamily="2" charset="0"/>
              <a:cs typeface="NikoshBAN" panose="02000000000000000000" pitchFamily="2" charset="0"/>
            </a:endParaRPr>
          </a:p>
        </p:txBody>
      </p:sp>
      <p:sp>
        <p:nvSpPr>
          <p:cNvPr id="24" name="Rectangle 23"/>
          <p:cNvSpPr/>
          <p:nvPr/>
        </p:nvSpPr>
        <p:spPr>
          <a:xfrm>
            <a:off x="2621642" y="5325346"/>
            <a:ext cx="6433457" cy="646331"/>
          </a:xfrm>
          <a:prstGeom prst="rect">
            <a:avLst/>
          </a:prstGeom>
        </p:spPr>
        <p:txBody>
          <a:bodyPr wrap="square">
            <a:spAutoFit/>
          </a:bodyPr>
          <a:lstStyle/>
          <a:p>
            <a:pPr lvl="0" algn="ctr"/>
            <a:r>
              <a:rPr lang="bn-IN" sz="3600" dirty="0" smtClean="0">
                <a:solidFill>
                  <a:prstClr val="black"/>
                </a:solidFill>
                <a:latin typeface="NikoshBAN" pitchFamily="2" charset="0"/>
                <a:cs typeface="NikoshBAN" pitchFamily="2" charset="0"/>
              </a:rPr>
              <a:t>আমরা কোন মহাদেশের অন্তর্ভূক্ত ?   </a:t>
            </a:r>
            <a:r>
              <a:rPr lang="bn-BD" sz="3600" dirty="0" smtClean="0">
                <a:solidFill>
                  <a:prstClr val="black"/>
                </a:solidFill>
                <a:latin typeface="NikoshBAN" pitchFamily="2" charset="0"/>
                <a:cs typeface="NikoshBAN" pitchFamily="2" charset="0"/>
              </a:rPr>
              <a:t> </a:t>
            </a:r>
            <a:endParaRPr lang="en-US" sz="3600" dirty="0">
              <a:solidFill>
                <a:prstClr val="black"/>
              </a:solidFill>
              <a:latin typeface="NikoshBAN" pitchFamily="2" charset="0"/>
              <a:cs typeface="NikoshBAN" pitchFamily="2" charset="0"/>
            </a:endParaRPr>
          </a:p>
        </p:txBody>
      </p:sp>
      <p:cxnSp>
        <p:nvCxnSpPr>
          <p:cNvPr id="26" name="Straight Connector 25"/>
          <p:cNvCxnSpPr/>
          <p:nvPr/>
        </p:nvCxnSpPr>
        <p:spPr>
          <a:xfrm>
            <a:off x="1945820" y="2286000"/>
            <a:ext cx="7172326" cy="131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45820" y="2286000"/>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147910" y="2286000"/>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535964" y="2299175"/>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9118146" y="2308718"/>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62200" y="3666399"/>
            <a:ext cx="5883728" cy="1672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362199" y="3666399"/>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257800" y="3679574"/>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8229600" y="3689117"/>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7524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50" presetClass="entr" presetSubtype="0" decel="10000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p:cTn id="23" dur="1000" fill="hold"/>
                                        <p:tgtEl>
                                          <p:spTgt spid="28"/>
                                        </p:tgtEl>
                                        <p:attrNameLst>
                                          <p:attrName>ppt_w</p:attrName>
                                        </p:attrNameLst>
                                      </p:cBhvr>
                                      <p:tavLst>
                                        <p:tav tm="0">
                                          <p:val>
                                            <p:strVal val="#ppt_w+.3"/>
                                          </p:val>
                                        </p:tav>
                                        <p:tav tm="100000">
                                          <p:val>
                                            <p:strVal val="#ppt_w"/>
                                          </p:val>
                                        </p:tav>
                                      </p:tavLst>
                                    </p:anim>
                                    <p:anim calcmode="lin" valueType="num">
                                      <p:cBhvr>
                                        <p:cTn id="24" dur="1000" fill="hold"/>
                                        <p:tgtEl>
                                          <p:spTgt spid="28"/>
                                        </p:tgtEl>
                                        <p:attrNameLst>
                                          <p:attrName>ppt_h</p:attrName>
                                        </p:attrNameLst>
                                      </p:cBhvr>
                                      <p:tavLst>
                                        <p:tav tm="0">
                                          <p:val>
                                            <p:strVal val="#ppt_h"/>
                                          </p:val>
                                        </p:tav>
                                        <p:tav tm="100000">
                                          <p:val>
                                            <p:strVal val="#ppt_h"/>
                                          </p:val>
                                        </p:tav>
                                      </p:tavLst>
                                    </p:anim>
                                    <p:animEffect transition="in" filter="fade">
                                      <p:cBhvr>
                                        <p:cTn id="25" dur="1000"/>
                                        <p:tgtEl>
                                          <p:spTgt spid="28"/>
                                        </p:tgtEl>
                                      </p:cBhvr>
                                    </p:animEffect>
                                  </p:childTnLst>
                                </p:cTn>
                              </p:par>
                              <p:par>
                                <p:cTn id="26" presetID="50" presetClass="entr" presetSubtype="0" decel="100000" fill="hold" nodeType="with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p:cTn id="28" dur="1000" fill="hold"/>
                                        <p:tgtEl>
                                          <p:spTgt spid="31"/>
                                        </p:tgtEl>
                                        <p:attrNameLst>
                                          <p:attrName>ppt_w</p:attrName>
                                        </p:attrNameLst>
                                      </p:cBhvr>
                                      <p:tavLst>
                                        <p:tav tm="0">
                                          <p:val>
                                            <p:strVal val="#ppt_w+.3"/>
                                          </p:val>
                                        </p:tav>
                                        <p:tav tm="100000">
                                          <p:val>
                                            <p:strVal val="#ppt_w"/>
                                          </p:val>
                                        </p:tav>
                                      </p:tavLst>
                                    </p:anim>
                                    <p:anim calcmode="lin" valueType="num">
                                      <p:cBhvr>
                                        <p:cTn id="29" dur="1000" fill="hold"/>
                                        <p:tgtEl>
                                          <p:spTgt spid="31"/>
                                        </p:tgtEl>
                                        <p:attrNameLst>
                                          <p:attrName>ppt_h</p:attrName>
                                        </p:attrNameLst>
                                      </p:cBhvr>
                                      <p:tavLst>
                                        <p:tav tm="0">
                                          <p:val>
                                            <p:strVal val="#ppt_h"/>
                                          </p:val>
                                        </p:tav>
                                        <p:tav tm="100000">
                                          <p:val>
                                            <p:strVal val="#ppt_h"/>
                                          </p:val>
                                        </p:tav>
                                      </p:tavLst>
                                    </p:anim>
                                    <p:animEffect transition="in" filter="fade">
                                      <p:cBhvr>
                                        <p:cTn id="30" dur="1000"/>
                                        <p:tgtEl>
                                          <p:spTgt spid="31"/>
                                        </p:tgtEl>
                                      </p:cBhvr>
                                    </p:animEffect>
                                  </p:childTnLst>
                                </p:cTn>
                              </p:par>
                              <p:par>
                                <p:cTn id="31" presetID="50" presetClass="entr" presetSubtype="0" decel="100000" fill="hold" nodeType="with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1000" fill="hold"/>
                                        <p:tgtEl>
                                          <p:spTgt spid="26"/>
                                        </p:tgtEl>
                                        <p:attrNameLst>
                                          <p:attrName>ppt_w</p:attrName>
                                        </p:attrNameLst>
                                      </p:cBhvr>
                                      <p:tavLst>
                                        <p:tav tm="0">
                                          <p:val>
                                            <p:strVal val="#ppt_w+.3"/>
                                          </p:val>
                                        </p:tav>
                                        <p:tav tm="100000">
                                          <p:val>
                                            <p:strVal val="#ppt_w"/>
                                          </p:val>
                                        </p:tav>
                                      </p:tavLst>
                                    </p:anim>
                                    <p:anim calcmode="lin" valueType="num">
                                      <p:cBhvr>
                                        <p:cTn id="34" dur="1000" fill="hold"/>
                                        <p:tgtEl>
                                          <p:spTgt spid="26"/>
                                        </p:tgtEl>
                                        <p:attrNameLst>
                                          <p:attrName>ppt_h</p:attrName>
                                        </p:attrNameLst>
                                      </p:cBhvr>
                                      <p:tavLst>
                                        <p:tav tm="0">
                                          <p:val>
                                            <p:strVal val="#ppt_h"/>
                                          </p:val>
                                        </p:tav>
                                        <p:tav tm="100000">
                                          <p:val>
                                            <p:strVal val="#ppt_h"/>
                                          </p:val>
                                        </p:tav>
                                      </p:tavLst>
                                    </p:anim>
                                    <p:animEffect transition="in" filter="fade">
                                      <p:cBhvr>
                                        <p:cTn id="35" dur="1000"/>
                                        <p:tgtEl>
                                          <p:spTgt spid="26"/>
                                        </p:tgtEl>
                                      </p:cBhvr>
                                    </p:animEffect>
                                  </p:childTnLst>
                                </p:cTn>
                              </p:par>
                              <p:par>
                                <p:cTn id="36" presetID="50" presetClass="entr" presetSubtype="0" decel="100000" fill="hold" nodeType="with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p:cTn id="38" dur="1000" fill="hold"/>
                                        <p:tgtEl>
                                          <p:spTgt spid="32"/>
                                        </p:tgtEl>
                                        <p:attrNameLst>
                                          <p:attrName>ppt_w</p:attrName>
                                        </p:attrNameLst>
                                      </p:cBhvr>
                                      <p:tavLst>
                                        <p:tav tm="0">
                                          <p:val>
                                            <p:strVal val="#ppt_w+.3"/>
                                          </p:val>
                                        </p:tav>
                                        <p:tav tm="100000">
                                          <p:val>
                                            <p:strVal val="#ppt_w"/>
                                          </p:val>
                                        </p:tav>
                                      </p:tavLst>
                                    </p:anim>
                                    <p:anim calcmode="lin" valueType="num">
                                      <p:cBhvr>
                                        <p:cTn id="39" dur="1000" fill="hold"/>
                                        <p:tgtEl>
                                          <p:spTgt spid="32"/>
                                        </p:tgtEl>
                                        <p:attrNameLst>
                                          <p:attrName>ppt_h</p:attrName>
                                        </p:attrNameLst>
                                      </p:cBhvr>
                                      <p:tavLst>
                                        <p:tav tm="0">
                                          <p:val>
                                            <p:strVal val="#ppt_h"/>
                                          </p:val>
                                        </p:tav>
                                        <p:tav tm="100000">
                                          <p:val>
                                            <p:strVal val="#ppt_h"/>
                                          </p:val>
                                        </p:tav>
                                      </p:tavLst>
                                    </p:anim>
                                    <p:animEffect transition="in" filter="fade">
                                      <p:cBhvr>
                                        <p:cTn id="40" dur="1000"/>
                                        <p:tgtEl>
                                          <p:spTgt spid="32"/>
                                        </p:tgtEl>
                                      </p:cBhvr>
                                    </p:animEffect>
                                  </p:childTnLst>
                                </p:cTn>
                              </p:par>
                              <p:par>
                                <p:cTn id="41" presetID="50" presetClass="entr" presetSubtype="0" decel="100000"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p:cTn id="43" dur="1000" fill="hold"/>
                                        <p:tgtEl>
                                          <p:spTgt spid="33"/>
                                        </p:tgtEl>
                                        <p:attrNameLst>
                                          <p:attrName>ppt_w</p:attrName>
                                        </p:attrNameLst>
                                      </p:cBhvr>
                                      <p:tavLst>
                                        <p:tav tm="0">
                                          <p:val>
                                            <p:strVal val="#ppt_w+.3"/>
                                          </p:val>
                                        </p:tav>
                                        <p:tav tm="100000">
                                          <p:val>
                                            <p:strVal val="#ppt_w"/>
                                          </p:val>
                                        </p:tav>
                                      </p:tavLst>
                                    </p:anim>
                                    <p:anim calcmode="lin" valueType="num">
                                      <p:cBhvr>
                                        <p:cTn id="44" dur="1000" fill="hold"/>
                                        <p:tgtEl>
                                          <p:spTgt spid="33"/>
                                        </p:tgtEl>
                                        <p:attrNameLst>
                                          <p:attrName>ppt_h</p:attrName>
                                        </p:attrNameLst>
                                      </p:cBhvr>
                                      <p:tavLst>
                                        <p:tav tm="0">
                                          <p:val>
                                            <p:strVal val="#ppt_h"/>
                                          </p:val>
                                        </p:tav>
                                        <p:tav tm="100000">
                                          <p:val>
                                            <p:strVal val="#ppt_h"/>
                                          </p:val>
                                        </p:tav>
                                      </p:tavLst>
                                    </p:anim>
                                    <p:animEffect transition="in" filter="fade">
                                      <p:cBhvr>
                                        <p:cTn id="45" dur="1000"/>
                                        <p:tgtEl>
                                          <p:spTgt spid="33"/>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50" presetClass="entr" presetSubtype="0" decel="10000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1000" fill="hold"/>
                                        <p:tgtEl>
                                          <p:spTgt spid="18"/>
                                        </p:tgtEl>
                                        <p:attrNameLst>
                                          <p:attrName>ppt_w</p:attrName>
                                        </p:attrNameLst>
                                      </p:cBhvr>
                                      <p:tavLst>
                                        <p:tav tm="0">
                                          <p:val>
                                            <p:strVal val="#ppt_w+.3"/>
                                          </p:val>
                                        </p:tav>
                                        <p:tav tm="100000">
                                          <p:val>
                                            <p:strVal val="#ppt_w"/>
                                          </p:val>
                                        </p:tav>
                                      </p:tavLst>
                                    </p:anim>
                                    <p:anim calcmode="lin" valueType="num">
                                      <p:cBhvr>
                                        <p:cTn id="56" dur="1000" fill="hold"/>
                                        <p:tgtEl>
                                          <p:spTgt spid="18"/>
                                        </p:tgtEl>
                                        <p:attrNameLst>
                                          <p:attrName>ppt_h</p:attrName>
                                        </p:attrNameLst>
                                      </p:cBhvr>
                                      <p:tavLst>
                                        <p:tav tm="0">
                                          <p:val>
                                            <p:strVal val="#ppt_h"/>
                                          </p:val>
                                        </p:tav>
                                        <p:tav tm="100000">
                                          <p:val>
                                            <p:strVal val="#ppt_h"/>
                                          </p:val>
                                        </p:tav>
                                      </p:tavLst>
                                    </p:anim>
                                    <p:animEffect transition="in" filter="fade">
                                      <p:cBhvr>
                                        <p:cTn id="57" dur="10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50" presetClass="entr" presetSubtype="0" decel="10000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1000" fill="hold"/>
                                        <p:tgtEl>
                                          <p:spTgt spid="19"/>
                                        </p:tgtEl>
                                        <p:attrNameLst>
                                          <p:attrName>ppt_w</p:attrName>
                                        </p:attrNameLst>
                                      </p:cBhvr>
                                      <p:tavLst>
                                        <p:tav tm="0">
                                          <p:val>
                                            <p:strVal val="#ppt_w+.3"/>
                                          </p:val>
                                        </p:tav>
                                        <p:tav tm="100000">
                                          <p:val>
                                            <p:strVal val="#ppt_w"/>
                                          </p:val>
                                        </p:tav>
                                      </p:tavLst>
                                    </p:anim>
                                    <p:anim calcmode="lin" valueType="num">
                                      <p:cBhvr>
                                        <p:cTn id="63" dur="1000" fill="hold"/>
                                        <p:tgtEl>
                                          <p:spTgt spid="19"/>
                                        </p:tgtEl>
                                        <p:attrNameLst>
                                          <p:attrName>ppt_h</p:attrName>
                                        </p:attrNameLst>
                                      </p:cBhvr>
                                      <p:tavLst>
                                        <p:tav tm="0">
                                          <p:val>
                                            <p:strVal val="#ppt_h"/>
                                          </p:val>
                                        </p:tav>
                                        <p:tav tm="100000">
                                          <p:val>
                                            <p:strVal val="#ppt_h"/>
                                          </p:val>
                                        </p:tav>
                                      </p:tavLst>
                                    </p:anim>
                                    <p:animEffect transition="in" filter="fade">
                                      <p:cBhvr>
                                        <p:cTn id="64" dur="10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50" presetClass="entr" presetSubtype="0" decel="100000"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p:cTn id="69" dur="1000" fill="hold"/>
                                        <p:tgtEl>
                                          <p:spTgt spid="20"/>
                                        </p:tgtEl>
                                        <p:attrNameLst>
                                          <p:attrName>ppt_w</p:attrName>
                                        </p:attrNameLst>
                                      </p:cBhvr>
                                      <p:tavLst>
                                        <p:tav tm="0">
                                          <p:val>
                                            <p:strVal val="#ppt_w+.3"/>
                                          </p:val>
                                        </p:tav>
                                        <p:tav tm="100000">
                                          <p:val>
                                            <p:strVal val="#ppt_w"/>
                                          </p:val>
                                        </p:tav>
                                      </p:tavLst>
                                    </p:anim>
                                    <p:anim calcmode="lin" valueType="num">
                                      <p:cBhvr>
                                        <p:cTn id="70" dur="1000" fill="hold"/>
                                        <p:tgtEl>
                                          <p:spTgt spid="20"/>
                                        </p:tgtEl>
                                        <p:attrNameLst>
                                          <p:attrName>ppt_h</p:attrName>
                                        </p:attrNameLst>
                                      </p:cBhvr>
                                      <p:tavLst>
                                        <p:tav tm="0">
                                          <p:val>
                                            <p:strVal val="#ppt_h"/>
                                          </p:val>
                                        </p:tav>
                                        <p:tav tm="100000">
                                          <p:val>
                                            <p:strVal val="#ppt_h"/>
                                          </p:val>
                                        </p:tav>
                                      </p:tavLst>
                                    </p:anim>
                                    <p:animEffect transition="in" filter="fade">
                                      <p:cBhvr>
                                        <p:cTn id="71" dur="1000"/>
                                        <p:tgtEl>
                                          <p:spTgt spid="20"/>
                                        </p:tgtEl>
                                      </p:cBhvr>
                                    </p:animEffect>
                                  </p:childTnLst>
                                </p:cTn>
                              </p:par>
                            </p:childTnLst>
                          </p:cTn>
                        </p:par>
                      </p:childTnLst>
                    </p:cTn>
                  </p:par>
                  <p:par>
                    <p:cTn id="72" fill="hold">
                      <p:stCondLst>
                        <p:cond delay="indefinite"/>
                      </p:stCondLst>
                      <p:childTnLst>
                        <p:par>
                          <p:cTn id="73" fill="hold">
                            <p:stCondLst>
                              <p:cond delay="0"/>
                            </p:stCondLst>
                            <p:childTnLst>
                              <p:par>
                                <p:cTn id="74" presetID="50" presetClass="entr" presetSubtype="0" decel="100000" fill="hold" nodeType="click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1000" fill="hold"/>
                                        <p:tgtEl>
                                          <p:spTgt spid="36"/>
                                        </p:tgtEl>
                                        <p:attrNameLst>
                                          <p:attrName>ppt_w</p:attrName>
                                        </p:attrNameLst>
                                      </p:cBhvr>
                                      <p:tavLst>
                                        <p:tav tm="0">
                                          <p:val>
                                            <p:strVal val="#ppt_w+.3"/>
                                          </p:val>
                                        </p:tav>
                                        <p:tav tm="100000">
                                          <p:val>
                                            <p:strVal val="#ppt_w"/>
                                          </p:val>
                                        </p:tav>
                                      </p:tavLst>
                                    </p:anim>
                                    <p:anim calcmode="lin" valueType="num">
                                      <p:cBhvr>
                                        <p:cTn id="77" dur="1000" fill="hold"/>
                                        <p:tgtEl>
                                          <p:spTgt spid="36"/>
                                        </p:tgtEl>
                                        <p:attrNameLst>
                                          <p:attrName>ppt_h</p:attrName>
                                        </p:attrNameLst>
                                      </p:cBhvr>
                                      <p:tavLst>
                                        <p:tav tm="0">
                                          <p:val>
                                            <p:strVal val="#ppt_h"/>
                                          </p:val>
                                        </p:tav>
                                        <p:tav tm="100000">
                                          <p:val>
                                            <p:strVal val="#ppt_h"/>
                                          </p:val>
                                        </p:tav>
                                      </p:tavLst>
                                    </p:anim>
                                    <p:animEffect transition="in" filter="fade">
                                      <p:cBhvr>
                                        <p:cTn id="78" dur="1000"/>
                                        <p:tgtEl>
                                          <p:spTgt spid="36"/>
                                        </p:tgtEl>
                                      </p:cBhvr>
                                    </p:animEffect>
                                  </p:childTnLst>
                                </p:cTn>
                              </p:par>
                              <p:par>
                                <p:cTn id="79" presetID="50" presetClass="entr" presetSubtype="0" decel="100000"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1000" fill="hold"/>
                                        <p:tgtEl>
                                          <p:spTgt spid="38"/>
                                        </p:tgtEl>
                                        <p:attrNameLst>
                                          <p:attrName>ppt_w</p:attrName>
                                        </p:attrNameLst>
                                      </p:cBhvr>
                                      <p:tavLst>
                                        <p:tav tm="0">
                                          <p:val>
                                            <p:strVal val="#ppt_w+.3"/>
                                          </p:val>
                                        </p:tav>
                                        <p:tav tm="100000">
                                          <p:val>
                                            <p:strVal val="#ppt_w"/>
                                          </p:val>
                                        </p:tav>
                                      </p:tavLst>
                                    </p:anim>
                                    <p:anim calcmode="lin" valueType="num">
                                      <p:cBhvr>
                                        <p:cTn id="82" dur="1000" fill="hold"/>
                                        <p:tgtEl>
                                          <p:spTgt spid="38"/>
                                        </p:tgtEl>
                                        <p:attrNameLst>
                                          <p:attrName>ppt_h</p:attrName>
                                        </p:attrNameLst>
                                      </p:cBhvr>
                                      <p:tavLst>
                                        <p:tav tm="0">
                                          <p:val>
                                            <p:strVal val="#ppt_h"/>
                                          </p:val>
                                        </p:tav>
                                        <p:tav tm="100000">
                                          <p:val>
                                            <p:strVal val="#ppt_h"/>
                                          </p:val>
                                        </p:tav>
                                      </p:tavLst>
                                    </p:anim>
                                    <p:animEffect transition="in" filter="fade">
                                      <p:cBhvr>
                                        <p:cTn id="83" dur="1000"/>
                                        <p:tgtEl>
                                          <p:spTgt spid="38"/>
                                        </p:tgtEl>
                                      </p:cBhvr>
                                    </p:animEffect>
                                  </p:childTnLst>
                                </p:cTn>
                              </p:par>
                              <p:par>
                                <p:cTn id="84" presetID="50" presetClass="entr" presetSubtype="0" decel="100000" fill="hold" nodeType="withEffect">
                                  <p:stCondLst>
                                    <p:cond delay="0"/>
                                  </p:stCondLst>
                                  <p:childTnLst>
                                    <p:set>
                                      <p:cBhvr>
                                        <p:cTn id="85" dur="1" fill="hold">
                                          <p:stCondLst>
                                            <p:cond delay="0"/>
                                          </p:stCondLst>
                                        </p:cTn>
                                        <p:tgtEl>
                                          <p:spTgt spid="39"/>
                                        </p:tgtEl>
                                        <p:attrNameLst>
                                          <p:attrName>style.visibility</p:attrName>
                                        </p:attrNameLst>
                                      </p:cBhvr>
                                      <p:to>
                                        <p:strVal val="visible"/>
                                      </p:to>
                                    </p:set>
                                    <p:anim calcmode="lin" valueType="num">
                                      <p:cBhvr>
                                        <p:cTn id="86" dur="1000" fill="hold"/>
                                        <p:tgtEl>
                                          <p:spTgt spid="39"/>
                                        </p:tgtEl>
                                        <p:attrNameLst>
                                          <p:attrName>ppt_w</p:attrName>
                                        </p:attrNameLst>
                                      </p:cBhvr>
                                      <p:tavLst>
                                        <p:tav tm="0">
                                          <p:val>
                                            <p:strVal val="#ppt_w+.3"/>
                                          </p:val>
                                        </p:tav>
                                        <p:tav tm="100000">
                                          <p:val>
                                            <p:strVal val="#ppt_w"/>
                                          </p:val>
                                        </p:tav>
                                      </p:tavLst>
                                    </p:anim>
                                    <p:anim calcmode="lin" valueType="num">
                                      <p:cBhvr>
                                        <p:cTn id="87" dur="1000" fill="hold"/>
                                        <p:tgtEl>
                                          <p:spTgt spid="39"/>
                                        </p:tgtEl>
                                        <p:attrNameLst>
                                          <p:attrName>ppt_h</p:attrName>
                                        </p:attrNameLst>
                                      </p:cBhvr>
                                      <p:tavLst>
                                        <p:tav tm="0">
                                          <p:val>
                                            <p:strVal val="#ppt_h"/>
                                          </p:val>
                                        </p:tav>
                                        <p:tav tm="100000">
                                          <p:val>
                                            <p:strVal val="#ppt_h"/>
                                          </p:val>
                                        </p:tav>
                                      </p:tavLst>
                                    </p:anim>
                                    <p:animEffect transition="in" filter="fade">
                                      <p:cBhvr>
                                        <p:cTn id="88" dur="1000"/>
                                        <p:tgtEl>
                                          <p:spTgt spid="39"/>
                                        </p:tgtEl>
                                      </p:cBhvr>
                                    </p:animEffect>
                                  </p:childTnLst>
                                </p:cTn>
                              </p:par>
                              <p:par>
                                <p:cTn id="89" presetID="50" presetClass="entr" presetSubtype="0" decel="100000" fill="hold" nodeType="with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p:cTn id="91" dur="1000" fill="hold"/>
                                        <p:tgtEl>
                                          <p:spTgt spid="35"/>
                                        </p:tgtEl>
                                        <p:attrNameLst>
                                          <p:attrName>ppt_w</p:attrName>
                                        </p:attrNameLst>
                                      </p:cBhvr>
                                      <p:tavLst>
                                        <p:tav tm="0">
                                          <p:val>
                                            <p:strVal val="#ppt_w+.3"/>
                                          </p:val>
                                        </p:tav>
                                        <p:tav tm="100000">
                                          <p:val>
                                            <p:strVal val="#ppt_w"/>
                                          </p:val>
                                        </p:tav>
                                      </p:tavLst>
                                    </p:anim>
                                    <p:anim calcmode="lin" valueType="num">
                                      <p:cBhvr>
                                        <p:cTn id="92" dur="1000" fill="hold"/>
                                        <p:tgtEl>
                                          <p:spTgt spid="35"/>
                                        </p:tgtEl>
                                        <p:attrNameLst>
                                          <p:attrName>ppt_h</p:attrName>
                                        </p:attrNameLst>
                                      </p:cBhvr>
                                      <p:tavLst>
                                        <p:tav tm="0">
                                          <p:val>
                                            <p:strVal val="#ppt_h"/>
                                          </p:val>
                                        </p:tav>
                                        <p:tav tm="100000">
                                          <p:val>
                                            <p:strVal val="#ppt_h"/>
                                          </p:val>
                                        </p:tav>
                                      </p:tavLst>
                                    </p:anim>
                                    <p:animEffect transition="in" filter="fade">
                                      <p:cBhvr>
                                        <p:cTn id="93" dur="1000"/>
                                        <p:tgtEl>
                                          <p:spTgt spid="35"/>
                                        </p:tgtEl>
                                      </p:cBhvr>
                                    </p:animEffect>
                                  </p:childTnLst>
                                </p:cTn>
                              </p:par>
                            </p:childTnLst>
                          </p:cTn>
                        </p:par>
                      </p:childTnLst>
                    </p:cTn>
                  </p:par>
                  <p:par>
                    <p:cTn id="94" fill="hold">
                      <p:stCondLst>
                        <p:cond delay="indefinite"/>
                      </p:stCondLst>
                      <p:childTnLst>
                        <p:par>
                          <p:cTn id="95" fill="hold">
                            <p:stCondLst>
                              <p:cond delay="0"/>
                            </p:stCondLst>
                            <p:childTnLst>
                              <p:par>
                                <p:cTn id="96" presetID="50" presetClass="entr" presetSubtype="0" decel="100000" fill="hold" grpId="0" nodeType="clickEffect">
                                  <p:stCondLst>
                                    <p:cond delay="0"/>
                                  </p:stCondLst>
                                  <p:childTnLst>
                                    <p:set>
                                      <p:cBhvr>
                                        <p:cTn id="97" dur="1" fill="hold">
                                          <p:stCondLst>
                                            <p:cond delay="0"/>
                                          </p:stCondLst>
                                        </p:cTn>
                                        <p:tgtEl>
                                          <p:spTgt spid="23"/>
                                        </p:tgtEl>
                                        <p:attrNameLst>
                                          <p:attrName>style.visibility</p:attrName>
                                        </p:attrNameLst>
                                      </p:cBhvr>
                                      <p:to>
                                        <p:strVal val="visible"/>
                                      </p:to>
                                    </p:set>
                                    <p:anim calcmode="lin" valueType="num">
                                      <p:cBhvr>
                                        <p:cTn id="98" dur="1000" fill="hold"/>
                                        <p:tgtEl>
                                          <p:spTgt spid="23"/>
                                        </p:tgtEl>
                                        <p:attrNameLst>
                                          <p:attrName>ppt_w</p:attrName>
                                        </p:attrNameLst>
                                      </p:cBhvr>
                                      <p:tavLst>
                                        <p:tav tm="0">
                                          <p:val>
                                            <p:strVal val="#ppt_w+.3"/>
                                          </p:val>
                                        </p:tav>
                                        <p:tav tm="100000">
                                          <p:val>
                                            <p:strVal val="#ppt_w"/>
                                          </p:val>
                                        </p:tav>
                                      </p:tavLst>
                                    </p:anim>
                                    <p:anim calcmode="lin" valueType="num">
                                      <p:cBhvr>
                                        <p:cTn id="99" dur="1000" fill="hold"/>
                                        <p:tgtEl>
                                          <p:spTgt spid="23"/>
                                        </p:tgtEl>
                                        <p:attrNameLst>
                                          <p:attrName>ppt_h</p:attrName>
                                        </p:attrNameLst>
                                      </p:cBhvr>
                                      <p:tavLst>
                                        <p:tav tm="0">
                                          <p:val>
                                            <p:strVal val="#ppt_h"/>
                                          </p:val>
                                        </p:tav>
                                        <p:tav tm="100000">
                                          <p:val>
                                            <p:strVal val="#ppt_h"/>
                                          </p:val>
                                        </p:tav>
                                      </p:tavLst>
                                    </p:anim>
                                    <p:animEffect transition="in" filter="fade">
                                      <p:cBhvr>
                                        <p:cTn id="100" dur="1000"/>
                                        <p:tgtEl>
                                          <p:spTgt spid="23"/>
                                        </p:tgtEl>
                                      </p:cBhvr>
                                    </p:animEffect>
                                  </p:childTnLst>
                                </p:cTn>
                              </p:par>
                            </p:childTnLst>
                          </p:cTn>
                        </p:par>
                      </p:childTnLst>
                    </p:cTn>
                  </p:par>
                  <p:par>
                    <p:cTn id="101" fill="hold">
                      <p:stCondLst>
                        <p:cond delay="indefinite"/>
                      </p:stCondLst>
                      <p:childTnLst>
                        <p:par>
                          <p:cTn id="102" fill="hold">
                            <p:stCondLst>
                              <p:cond delay="0"/>
                            </p:stCondLst>
                            <p:childTnLst>
                              <p:par>
                                <p:cTn id="103" presetID="50" presetClass="entr" presetSubtype="0" decel="100000" fill="hold" grpId="0" nodeType="clickEffect">
                                  <p:stCondLst>
                                    <p:cond delay="0"/>
                                  </p:stCondLst>
                                  <p:childTnLst>
                                    <p:set>
                                      <p:cBhvr>
                                        <p:cTn id="104" dur="1" fill="hold">
                                          <p:stCondLst>
                                            <p:cond delay="0"/>
                                          </p:stCondLst>
                                        </p:cTn>
                                        <p:tgtEl>
                                          <p:spTgt spid="21"/>
                                        </p:tgtEl>
                                        <p:attrNameLst>
                                          <p:attrName>style.visibility</p:attrName>
                                        </p:attrNameLst>
                                      </p:cBhvr>
                                      <p:to>
                                        <p:strVal val="visible"/>
                                      </p:to>
                                    </p:set>
                                    <p:anim calcmode="lin" valueType="num">
                                      <p:cBhvr>
                                        <p:cTn id="105" dur="1000" fill="hold"/>
                                        <p:tgtEl>
                                          <p:spTgt spid="21"/>
                                        </p:tgtEl>
                                        <p:attrNameLst>
                                          <p:attrName>ppt_w</p:attrName>
                                        </p:attrNameLst>
                                      </p:cBhvr>
                                      <p:tavLst>
                                        <p:tav tm="0">
                                          <p:val>
                                            <p:strVal val="#ppt_w+.3"/>
                                          </p:val>
                                        </p:tav>
                                        <p:tav tm="100000">
                                          <p:val>
                                            <p:strVal val="#ppt_w"/>
                                          </p:val>
                                        </p:tav>
                                      </p:tavLst>
                                    </p:anim>
                                    <p:anim calcmode="lin" valueType="num">
                                      <p:cBhvr>
                                        <p:cTn id="106" dur="1000" fill="hold"/>
                                        <p:tgtEl>
                                          <p:spTgt spid="21"/>
                                        </p:tgtEl>
                                        <p:attrNameLst>
                                          <p:attrName>ppt_h</p:attrName>
                                        </p:attrNameLst>
                                      </p:cBhvr>
                                      <p:tavLst>
                                        <p:tav tm="0">
                                          <p:val>
                                            <p:strVal val="#ppt_h"/>
                                          </p:val>
                                        </p:tav>
                                        <p:tav tm="100000">
                                          <p:val>
                                            <p:strVal val="#ppt_h"/>
                                          </p:val>
                                        </p:tav>
                                      </p:tavLst>
                                    </p:anim>
                                    <p:animEffect transition="in" filter="fade">
                                      <p:cBhvr>
                                        <p:cTn id="107" dur="1000"/>
                                        <p:tgtEl>
                                          <p:spTgt spid="21"/>
                                        </p:tgtEl>
                                      </p:cBhvr>
                                    </p:animEffect>
                                  </p:childTnLst>
                                </p:cTn>
                              </p:par>
                            </p:childTnLst>
                          </p:cTn>
                        </p:par>
                      </p:childTnLst>
                    </p:cTn>
                  </p:par>
                  <p:par>
                    <p:cTn id="108" fill="hold">
                      <p:stCondLst>
                        <p:cond delay="indefinite"/>
                      </p:stCondLst>
                      <p:childTnLst>
                        <p:par>
                          <p:cTn id="109" fill="hold">
                            <p:stCondLst>
                              <p:cond delay="0"/>
                            </p:stCondLst>
                            <p:childTnLst>
                              <p:par>
                                <p:cTn id="110" presetID="50" presetClass="entr" presetSubtype="0" decel="100000" fill="hold" grpId="0" nodeType="clickEffect">
                                  <p:stCondLst>
                                    <p:cond delay="0"/>
                                  </p:stCondLst>
                                  <p:childTnLst>
                                    <p:set>
                                      <p:cBhvr>
                                        <p:cTn id="111" dur="1" fill="hold">
                                          <p:stCondLst>
                                            <p:cond delay="0"/>
                                          </p:stCondLst>
                                        </p:cTn>
                                        <p:tgtEl>
                                          <p:spTgt spid="22"/>
                                        </p:tgtEl>
                                        <p:attrNameLst>
                                          <p:attrName>style.visibility</p:attrName>
                                        </p:attrNameLst>
                                      </p:cBhvr>
                                      <p:to>
                                        <p:strVal val="visible"/>
                                      </p:to>
                                    </p:set>
                                    <p:anim calcmode="lin" valueType="num">
                                      <p:cBhvr>
                                        <p:cTn id="112" dur="1000" fill="hold"/>
                                        <p:tgtEl>
                                          <p:spTgt spid="22"/>
                                        </p:tgtEl>
                                        <p:attrNameLst>
                                          <p:attrName>ppt_w</p:attrName>
                                        </p:attrNameLst>
                                      </p:cBhvr>
                                      <p:tavLst>
                                        <p:tav tm="0">
                                          <p:val>
                                            <p:strVal val="#ppt_w+.3"/>
                                          </p:val>
                                        </p:tav>
                                        <p:tav tm="100000">
                                          <p:val>
                                            <p:strVal val="#ppt_w"/>
                                          </p:val>
                                        </p:tav>
                                      </p:tavLst>
                                    </p:anim>
                                    <p:anim calcmode="lin" valueType="num">
                                      <p:cBhvr>
                                        <p:cTn id="113" dur="1000" fill="hold"/>
                                        <p:tgtEl>
                                          <p:spTgt spid="22"/>
                                        </p:tgtEl>
                                        <p:attrNameLst>
                                          <p:attrName>ppt_h</p:attrName>
                                        </p:attrNameLst>
                                      </p:cBhvr>
                                      <p:tavLst>
                                        <p:tav tm="0">
                                          <p:val>
                                            <p:strVal val="#ppt_h"/>
                                          </p:val>
                                        </p:tav>
                                        <p:tav tm="100000">
                                          <p:val>
                                            <p:strVal val="#ppt_h"/>
                                          </p:val>
                                        </p:tav>
                                      </p:tavLst>
                                    </p:anim>
                                    <p:animEffect transition="in" filter="fade">
                                      <p:cBhvr>
                                        <p:cTn id="114" dur="1000"/>
                                        <p:tgtEl>
                                          <p:spTgt spid="22"/>
                                        </p:tgtEl>
                                      </p:cBhvr>
                                    </p:animEffec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4"/>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37" presetClass="exit" presetSubtype="0" fill="hold" grpId="1" nodeType="clickEffect">
                                  <p:stCondLst>
                                    <p:cond delay="0"/>
                                  </p:stCondLst>
                                  <p:childTnLst>
                                    <p:animEffect transition="out" filter="fade">
                                      <p:cBhvr>
                                        <p:cTn id="122" dur="1000"/>
                                        <p:tgtEl>
                                          <p:spTgt spid="24"/>
                                        </p:tgtEl>
                                      </p:cBhvr>
                                    </p:animEffect>
                                    <p:anim calcmode="lin" valueType="num">
                                      <p:cBhvr>
                                        <p:cTn id="123" dur="1000"/>
                                        <p:tgtEl>
                                          <p:spTgt spid="24"/>
                                        </p:tgtEl>
                                        <p:attrNameLst>
                                          <p:attrName>ppt_x</p:attrName>
                                        </p:attrNameLst>
                                      </p:cBhvr>
                                      <p:tavLst>
                                        <p:tav tm="0">
                                          <p:val>
                                            <p:strVal val="ppt_x"/>
                                          </p:val>
                                        </p:tav>
                                        <p:tav tm="100000">
                                          <p:val>
                                            <p:strVal val="ppt_x"/>
                                          </p:val>
                                        </p:tav>
                                      </p:tavLst>
                                    </p:anim>
                                    <p:anim calcmode="lin" valueType="num">
                                      <p:cBhvr>
                                        <p:cTn id="124" dur="100" decel="100000"/>
                                        <p:tgtEl>
                                          <p:spTgt spid="24"/>
                                        </p:tgtEl>
                                        <p:attrNameLst>
                                          <p:attrName>ppt_y</p:attrName>
                                        </p:attrNameLst>
                                      </p:cBhvr>
                                      <p:tavLst>
                                        <p:tav tm="0">
                                          <p:val>
                                            <p:strVal val="ppt_y"/>
                                          </p:val>
                                        </p:tav>
                                        <p:tav tm="100000">
                                          <p:val>
                                            <p:strVal val="ppt_y-.03"/>
                                          </p:val>
                                        </p:tav>
                                      </p:tavLst>
                                    </p:anim>
                                    <p:anim calcmode="lin" valueType="num">
                                      <p:cBhvr>
                                        <p:cTn id="125" dur="900" accel="100000">
                                          <p:stCondLst>
                                            <p:cond delay="100"/>
                                          </p:stCondLst>
                                        </p:cTn>
                                        <p:tgtEl>
                                          <p:spTgt spid="24"/>
                                        </p:tgtEl>
                                        <p:attrNameLst>
                                          <p:attrName>ppt_y</p:attrName>
                                        </p:attrNameLst>
                                      </p:cBhvr>
                                      <p:tavLst>
                                        <p:tav tm="0">
                                          <p:val>
                                            <p:strVal val="ppt_y"/>
                                          </p:val>
                                        </p:tav>
                                        <p:tav tm="100000">
                                          <p:val>
                                            <p:strVal val="ppt_y+1"/>
                                          </p:val>
                                        </p:tav>
                                      </p:tavLst>
                                    </p:anim>
                                    <p:set>
                                      <p:cBhvr>
                                        <p:cTn id="126" dur="1" fill="hold">
                                          <p:stCondLst>
                                            <p:cond delay="999"/>
                                          </p:stCondLst>
                                        </p:cTn>
                                        <p:tgtEl>
                                          <p:spTgt spid="24"/>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1" grpId="0" animBg="1"/>
      <p:bldP spid="18" grpId="0" animBg="1"/>
      <p:bldP spid="19" grpId="0" animBg="1"/>
      <p:bldP spid="20" grpId="0" animBg="1"/>
      <p:bldP spid="21" grpId="0" animBg="1"/>
      <p:bldP spid="22" grpId="0" animBg="1"/>
      <p:bldP spid="23" grpId="0" animBg="1"/>
      <p:bldP spid="16" grpId="0" animBg="1"/>
      <p:bldP spid="24" grpId="0"/>
      <p:bldP spid="2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3" name="Rectangle 2"/>
          <p:cNvSpPr/>
          <p:nvPr/>
        </p:nvSpPr>
        <p:spPr>
          <a:xfrm>
            <a:off x="-1219200" y="1066800"/>
            <a:ext cx="7772400" cy="923330"/>
          </a:xfrm>
          <a:prstGeom prst="rect">
            <a:avLst/>
          </a:prstGeom>
        </p:spPr>
        <p:txBody>
          <a:bodyPr wrap="square">
            <a:spAutoFit/>
          </a:bodyPr>
          <a:lstStyle/>
          <a:p>
            <a:pPr lvl="0" algn="ctr"/>
            <a:r>
              <a:rPr lang="bn-IN" sz="5400" b="1" dirty="0" smtClean="0">
                <a:solidFill>
                  <a:prstClr val="black"/>
                </a:solidFill>
                <a:effectLst>
                  <a:outerShdw blurRad="38100" dist="38100" dir="2700000" algn="tl">
                    <a:srgbClr val="000000">
                      <a:alpha val="43137"/>
                    </a:srgbClr>
                  </a:outerShdw>
                </a:effectLst>
                <a:latin typeface="NikoshBAN" pitchFamily="2" charset="0"/>
                <a:cs typeface="NikoshBAN" pitchFamily="2" charset="0"/>
              </a:rPr>
              <a:t>আজকের পাঠ---</a:t>
            </a:r>
            <a:r>
              <a:rPr lang="bn-BD" sz="5400" b="1" dirty="0" smtClean="0">
                <a:solidFill>
                  <a:prstClr val="black"/>
                </a:solidFill>
                <a:effectLst>
                  <a:outerShdw blurRad="38100" dist="38100" dir="2700000" algn="tl">
                    <a:srgbClr val="000000">
                      <a:alpha val="43137"/>
                    </a:srgbClr>
                  </a:outerShdw>
                </a:effectLst>
                <a:latin typeface="NikoshBAN" pitchFamily="2" charset="0"/>
                <a:cs typeface="NikoshBAN" pitchFamily="2" charset="0"/>
              </a:rPr>
              <a:t> </a:t>
            </a:r>
            <a:endParaRPr lang="en-US" sz="5400" b="1" dirty="0">
              <a:solidFill>
                <a:prstClr val="black"/>
              </a:solidFill>
              <a:effectLst>
                <a:outerShdw blurRad="38100" dist="38100" dir="2700000" algn="tl">
                  <a:srgbClr val="000000">
                    <a:alpha val="43137"/>
                  </a:srgbClr>
                </a:outerShdw>
              </a:effectLst>
              <a:latin typeface="NikoshBAN" pitchFamily="2" charset="0"/>
              <a:cs typeface="NikoshBAN" pitchFamily="2" charset="0"/>
            </a:endParaRPr>
          </a:p>
        </p:txBody>
      </p:sp>
      <p:sp>
        <p:nvSpPr>
          <p:cNvPr id="4" name="Rectangle 3"/>
          <p:cNvSpPr/>
          <p:nvPr/>
        </p:nvSpPr>
        <p:spPr>
          <a:xfrm>
            <a:off x="228600" y="2523530"/>
            <a:ext cx="11582400" cy="2554545"/>
          </a:xfrm>
          <a:prstGeom prst="rect">
            <a:avLst/>
          </a:prstGeom>
        </p:spPr>
        <p:txBody>
          <a:bodyPr wrap="square">
            <a:spAutoFit/>
          </a:bodyPr>
          <a:lstStyle/>
          <a:p>
            <a:pPr lvl="0" algn="ctr"/>
            <a:r>
              <a:rPr lang="bn-IN" sz="8000" b="1" dirty="0" smtClean="0">
                <a:solidFill>
                  <a:schemeClr val="accent2"/>
                </a:solidFill>
                <a:latin typeface="NikoshBAN" pitchFamily="2" charset="0"/>
                <a:cs typeface="NikoshBAN" pitchFamily="2" charset="0"/>
              </a:rPr>
              <a:t>বাংলাদেশের সঙ্গে ভারত ও চীনের বন্ধুত্ব ও সহোযোগিতার সম্পর্ক </a:t>
            </a:r>
            <a:r>
              <a:rPr lang="bn-IN" sz="8000" b="1" dirty="0" smtClean="0">
                <a:solidFill>
                  <a:schemeClr val="accent2"/>
                </a:solidFill>
                <a:latin typeface="NikoshBAN" pitchFamily="2" charset="0"/>
                <a:cs typeface="NikoshBAN" pitchFamily="2" charset="0"/>
              </a:rPr>
              <a:t> </a:t>
            </a:r>
            <a:r>
              <a:rPr lang="bn-BD" sz="8000" b="1" dirty="0" smtClean="0">
                <a:solidFill>
                  <a:schemeClr val="accent2"/>
                </a:solidFill>
                <a:latin typeface="NikoshBAN" pitchFamily="2" charset="0"/>
                <a:cs typeface="NikoshBAN" pitchFamily="2" charset="0"/>
              </a:rPr>
              <a:t> </a:t>
            </a:r>
            <a:endParaRPr lang="en-US" sz="8000" b="1" dirty="0">
              <a:solidFill>
                <a:schemeClr val="accent2"/>
              </a:solidFill>
              <a:latin typeface="NikoshBAN" pitchFamily="2" charset="0"/>
              <a:cs typeface="NikoshBAN" pitchFamily="2" charset="0"/>
            </a:endParaRPr>
          </a:p>
        </p:txBody>
      </p:sp>
    </p:spTree>
    <p:extLst>
      <p:ext uri="{BB962C8B-B14F-4D97-AF65-F5344CB8AC3E}">
        <p14:creationId xmlns:p14="http://schemas.microsoft.com/office/powerpoint/2010/main" val="3982760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1" nodeType="clickEffect">
                                  <p:stCondLst>
                                    <p:cond delay="0"/>
                                  </p:stCondLst>
                                  <p:childTnLst>
                                    <p:animScale>
                                      <p:cBhvr>
                                        <p:cTn id="14"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35000">
              <a:schemeClr val="bg1"/>
            </a:gs>
            <a:gs pos="46000">
              <a:schemeClr val="accent1">
                <a:lumMod val="45000"/>
                <a:lumOff val="55000"/>
              </a:schemeClr>
            </a:gs>
            <a:gs pos="80000">
              <a:schemeClr val="bg1"/>
            </a:gs>
            <a:gs pos="47000">
              <a:schemeClr val="accent1">
                <a:lumMod val="45000"/>
                <a:lumOff val="55000"/>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4267200" y="228600"/>
            <a:ext cx="35052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u="sng" dirty="0" err="1"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শিখন</a:t>
            </a:r>
            <a:r>
              <a:rPr lang="en-US" sz="4800" b="1" u="sng" dirty="0"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800" b="1" u="sng" dirty="0" err="1"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ফল</a:t>
            </a:r>
            <a:r>
              <a:rPr lang="en-US" sz="4800" b="1" u="sng" dirty="0"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endParaRPr lang="en-US" sz="4800" b="1" u="sng"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4" name="Rectangle 3"/>
          <p:cNvSpPr/>
          <p:nvPr/>
        </p:nvSpPr>
        <p:spPr>
          <a:xfrm>
            <a:off x="1157514" y="1676400"/>
            <a:ext cx="4876800" cy="762000"/>
          </a:xfrm>
          <a:prstGeom prst="rect">
            <a:avLst/>
          </a:prstGeom>
          <a:solidFill>
            <a:srgbClr val="7030A0"/>
          </a:solidFill>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dirty="0" smtClean="0">
                <a:latin typeface="NikoshBAN" panose="02000000000000000000" pitchFamily="2" charset="0"/>
                <a:cs typeface="NikoshBAN" panose="02000000000000000000" pitchFamily="2" charset="0"/>
              </a:rPr>
              <a:t>এই অধ্যায়টি অনুশীলন করে আমরা --</a:t>
            </a:r>
            <a:r>
              <a:rPr lang="en-US" sz="2800" dirty="0" smtClean="0">
                <a:latin typeface="NikoshBAN" panose="02000000000000000000" pitchFamily="2" charset="0"/>
                <a:cs typeface="NikoshBAN" panose="02000000000000000000" pitchFamily="2" charset="0"/>
              </a:rPr>
              <a:t> </a:t>
            </a:r>
            <a:endParaRPr lang="en-US" sz="2800" dirty="0">
              <a:latin typeface="NikoshBAN" panose="02000000000000000000" pitchFamily="2" charset="0"/>
              <a:cs typeface="NikoshBAN" panose="02000000000000000000" pitchFamily="2" charset="0"/>
            </a:endParaRPr>
          </a:p>
        </p:txBody>
      </p:sp>
      <p:sp>
        <p:nvSpPr>
          <p:cNvPr id="5" name="Rectangle 4"/>
          <p:cNvSpPr/>
          <p:nvPr/>
        </p:nvSpPr>
        <p:spPr>
          <a:xfrm>
            <a:off x="838200" y="2895600"/>
            <a:ext cx="103632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bn-IN" sz="2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আমাদের নিকটতম প্রতিবেশী দেশ সম্পর্কে বর্ণনা করতে পারব;</a:t>
            </a:r>
            <a:endParaRPr lang="bn-IN" sz="2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endParaRPr lang="bn-IN" sz="1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ü"/>
            </a:pPr>
            <a:r>
              <a:rPr lang="bn-IN" sz="2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এশিয়ার কয়েকটি দেশের </a:t>
            </a:r>
            <a:r>
              <a:rPr lang="bn-IN" sz="2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ভৌগোলিক অবস্থান</a:t>
            </a:r>
            <a:r>
              <a:rPr lang="bn-IN" sz="2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2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সম্পর্ক বিশ্লেষণ করতে পারব;</a:t>
            </a:r>
            <a:endParaRPr lang="bn-IN"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marL="285750" indent="-285750">
              <a:lnSpc>
                <a:spcPct val="200000"/>
              </a:lnSpc>
              <a:buFont typeface="Wingdings" panose="05000000000000000000" pitchFamily="2" charset="2"/>
              <a:buChar char="ü"/>
            </a:pPr>
            <a:r>
              <a:rPr lang="bn-IN" sz="2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বাংলাদেশে সাথে ভারত ও চীনের বন্ধুত্ব ও সহযোগিতার সম্পর্ক বর্ণনা করতে পারব।  </a:t>
            </a:r>
            <a:r>
              <a:rPr lang="en-US" sz="2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102954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8640" y="1215572"/>
            <a:ext cx="4953000" cy="44196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059" y="1215572"/>
            <a:ext cx="4917584" cy="4419600"/>
          </a:xfrm>
          <a:prstGeom prst="rect">
            <a:avLst/>
          </a:prstGeom>
        </p:spPr>
      </p:pic>
      <p:sp>
        <p:nvSpPr>
          <p:cNvPr id="4" name="Rectangle 3"/>
          <p:cNvSpPr/>
          <p:nvPr/>
        </p:nvSpPr>
        <p:spPr>
          <a:xfrm>
            <a:off x="1752600" y="518160"/>
            <a:ext cx="2209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anose="02000000000000000000" pitchFamily="2" charset="0"/>
                <a:cs typeface="NikoshBAN" panose="02000000000000000000" pitchFamily="2" charset="0"/>
              </a:rPr>
              <a:t>বাংলাদেশ</a:t>
            </a:r>
            <a:r>
              <a:rPr lang="en-US" sz="3600" dirty="0" smtClean="0"/>
              <a:t> </a:t>
            </a:r>
            <a:endParaRPr lang="en-US" sz="3600" dirty="0"/>
          </a:p>
        </p:txBody>
      </p:sp>
      <p:sp>
        <p:nvSpPr>
          <p:cNvPr id="6" name="Rectangle 5"/>
          <p:cNvSpPr/>
          <p:nvPr/>
        </p:nvSpPr>
        <p:spPr>
          <a:xfrm>
            <a:off x="7637237" y="503281"/>
            <a:ext cx="22098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latin typeface="NikoshBAN" panose="02000000000000000000" pitchFamily="2" charset="0"/>
                <a:cs typeface="NikoshBAN" panose="02000000000000000000" pitchFamily="2" charset="0"/>
              </a:rPr>
              <a:t>এশিয়া মহদেশ </a:t>
            </a:r>
            <a:r>
              <a:rPr lang="en-US" sz="3600" dirty="0" smtClean="0"/>
              <a:t> </a:t>
            </a:r>
            <a:endParaRPr lang="en-US" sz="3600" dirty="0"/>
          </a:p>
        </p:txBody>
      </p:sp>
      <p:sp>
        <p:nvSpPr>
          <p:cNvPr id="7" name="Rectangle 6"/>
          <p:cNvSpPr/>
          <p:nvPr/>
        </p:nvSpPr>
        <p:spPr>
          <a:xfrm>
            <a:off x="9067800" y="1143000"/>
            <a:ext cx="2057400" cy="53702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848600" y="2590800"/>
            <a:ext cx="990600" cy="326571"/>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826501" y="1981199"/>
            <a:ext cx="990600" cy="326571"/>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237437" y="2670627"/>
            <a:ext cx="1159328" cy="40277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742137" y="4724400"/>
            <a:ext cx="957035" cy="40277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217685" y="4889499"/>
            <a:ext cx="957035" cy="40277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6532337" y="2209800"/>
            <a:ext cx="1065891" cy="40277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138640" y="1478643"/>
            <a:ext cx="1459588" cy="40277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1170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500" fill="hold"/>
                                        <p:tgtEl>
                                          <p:spTgt spid="2"/>
                                        </p:tgtEl>
                                        <p:attrNameLst>
                                          <p:attrName>ppt_w</p:attrName>
                                        </p:attrNameLst>
                                      </p:cBhvr>
                                      <p:tavLst>
                                        <p:tav tm="0">
                                          <p:val>
                                            <p:fltVal val="0"/>
                                          </p:val>
                                        </p:tav>
                                        <p:tav tm="100000">
                                          <p:val>
                                            <p:strVal val="#ppt_w"/>
                                          </p:val>
                                        </p:tav>
                                      </p:tavLst>
                                    </p:anim>
                                    <p:anim calcmode="lin" valueType="num">
                                      <p:cBhvr>
                                        <p:cTn id="26" dur="500" fill="hold"/>
                                        <p:tgtEl>
                                          <p:spTgt spid="2"/>
                                        </p:tgtEl>
                                        <p:attrNameLst>
                                          <p:attrName>ppt_h</p:attrName>
                                        </p:attrNameLst>
                                      </p:cBhvr>
                                      <p:tavLst>
                                        <p:tav tm="0">
                                          <p:val>
                                            <p:fltVal val="0"/>
                                          </p:val>
                                        </p:tav>
                                        <p:tav tm="100000">
                                          <p:val>
                                            <p:strVal val="#ppt_h"/>
                                          </p:val>
                                        </p:tav>
                                      </p:tavLst>
                                    </p:anim>
                                    <p:animEffect transition="in" filter="fad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down)">
                                      <p:cBhvr>
                                        <p:cTn id="37" dur="500"/>
                                        <p:tgtEl>
                                          <p:spTgt spid="16"/>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ipe(down)">
                                      <p:cBhvr>
                                        <p:cTn id="43" dur="500"/>
                                        <p:tgtEl>
                                          <p:spTgt spid="15"/>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500"/>
                                        <p:tgtEl>
                                          <p:spTgt spid="9"/>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wipe(down)">
                                      <p:cBhvr>
                                        <p:cTn id="5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animBg="1"/>
      <p:bldP spid="9" grpId="0" animBg="1"/>
      <p:bldP spid="10"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32657" y="-3629"/>
            <a:ext cx="12162972" cy="6890657"/>
            <a:chOff x="32657" y="-3629"/>
            <a:chExt cx="12162972" cy="6890657"/>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83198" b="21506"/>
            <a:stretch/>
          </p:blipFill>
          <p:spPr>
            <a:xfrm>
              <a:off x="32657" y="25400"/>
              <a:ext cx="576943" cy="3708400"/>
            </a:xfrm>
            <a:prstGeom prst="rect">
              <a:avLst/>
            </a:prstGeom>
          </p:spPr>
        </p:pic>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8716" r="19258" b="82258"/>
            <a:stretch/>
          </p:blipFill>
          <p:spPr>
            <a:xfrm flipV="1">
              <a:off x="538843" y="6172200"/>
              <a:ext cx="3733800" cy="685800"/>
            </a:xfrm>
            <a:prstGeom prst="rect">
              <a:avLst/>
            </a:prstGeom>
          </p:spPr>
        </p:pic>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9355" r="84466"/>
            <a:stretch/>
          </p:blipFill>
          <p:spPr>
            <a:xfrm>
              <a:off x="32657" y="3037113"/>
              <a:ext cx="533400" cy="3849915"/>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r="20000" b="82258"/>
            <a:stretch/>
          </p:blipFill>
          <p:spPr>
            <a:xfrm flipH="1">
              <a:off x="9147629" y="0"/>
              <a:ext cx="3048000" cy="685800"/>
            </a:xfrm>
            <a:prstGeom prst="rect">
              <a:avLst/>
            </a:prstGeom>
          </p:spPr>
        </p:pic>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1349" t="86002" r="19101" b="4839"/>
            <a:stretch/>
          </p:blipFill>
          <p:spPr>
            <a:xfrm>
              <a:off x="4044043" y="6327317"/>
              <a:ext cx="4566558" cy="332020"/>
            </a:xfrm>
            <a:prstGeom prst="rect">
              <a:avLst/>
            </a:prstGeom>
          </p:spPr>
        </p:pic>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18716" r="19258" b="82258"/>
            <a:stretch/>
          </p:blipFill>
          <p:spPr>
            <a:xfrm>
              <a:off x="5664200" y="-3629"/>
              <a:ext cx="3733800" cy="689429"/>
            </a:xfrm>
            <a:prstGeom prst="rect">
              <a:avLst/>
            </a:prstGeom>
          </p:spPr>
        </p:pic>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18716" r="19258" b="82258"/>
            <a:stretch/>
          </p:blipFill>
          <p:spPr>
            <a:xfrm>
              <a:off x="2405743" y="1"/>
              <a:ext cx="3733800" cy="685800"/>
            </a:xfrm>
            <a:prstGeom prst="rect">
              <a:avLst/>
            </a:prstGeom>
          </p:spPr>
        </p:pic>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l="18716" r="19258" b="82258"/>
            <a:stretch/>
          </p:blipFill>
          <p:spPr>
            <a:xfrm>
              <a:off x="566057" y="-3629"/>
              <a:ext cx="3733800" cy="685800"/>
            </a:xfrm>
            <a:prstGeom prst="rect">
              <a:avLst/>
            </a:prstGeom>
          </p:spPr>
        </p:pic>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l="24870" t="82640" b="1231"/>
            <a:stretch/>
          </p:blipFill>
          <p:spPr>
            <a:xfrm>
              <a:off x="8382000" y="6199581"/>
              <a:ext cx="3810000" cy="603990"/>
            </a:xfrm>
            <a:prstGeom prst="rect">
              <a:avLst/>
            </a:prstGeom>
          </p:spPr>
        </p:pic>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l="82582" t="19072" r="3603" b="18024"/>
            <a:stretch/>
          </p:blipFill>
          <p:spPr>
            <a:xfrm>
              <a:off x="11506200" y="3205273"/>
              <a:ext cx="579664" cy="2971801"/>
            </a:xfrm>
            <a:prstGeom prst="rect">
              <a:avLst/>
            </a:prstGeom>
          </p:spPr>
        </p:pic>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l="82582" t="19072" r="3603" b="18024"/>
            <a:stretch/>
          </p:blipFill>
          <p:spPr>
            <a:xfrm>
              <a:off x="11506200" y="682171"/>
              <a:ext cx="579664" cy="2971801"/>
            </a:xfrm>
            <a:prstGeom prst="rect">
              <a:avLst/>
            </a:prstGeom>
          </p:spPr>
        </p:pic>
      </p:grpSp>
      <p:sp>
        <p:nvSpPr>
          <p:cNvPr id="15" name="Rectangle 14"/>
          <p:cNvSpPr/>
          <p:nvPr/>
        </p:nvSpPr>
        <p:spPr>
          <a:xfrm>
            <a:off x="2509157" y="524166"/>
            <a:ext cx="6934200" cy="923330"/>
          </a:xfrm>
          <a:prstGeom prst="rect">
            <a:avLst/>
          </a:prstGeom>
          <a:solidFill>
            <a:schemeClr val="bg1"/>
          </a:solid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bn-IN" sz="5400" b="1" dirty="0" smtClean="0">
                <a:ln w="11430"/>
                <a:effectLst>
                  <a:outerShdw blurRad="50800" dist="39000" dir="5460000" algn="tl">
                    <a:srgbClr val="000000">
                      <a:alpha val="38000"/>
                    </a:srgbClr>
                  </a:outerShdw>
                </a:effectLst>
                <a:latin typeface="NikoshBAN" pitchFamily="2" charset="0"/>
                <a:cs typeface="NikoshBAN" pitchFamily="2" charset="0"/>
              </a:rPr>
              <a:t>আমরা লক্ষ্য করি </a:t>
            </a:r>
            <a:endParaRPr lang="en-US" sz="5400" b="1" cap="none" spc="0" dirty="0">
              <a:ln w="11430"/>
              <a:effectLst>
                <a:outerShdw blurRad="50800" dist="39000" dir="5460000" algn="tl">
                  <a:srgbClr val="000000">
                    <a:alpha val="38000"/>
                  </a:srgbClr>
                </a:outerShdw>
              </a:effectLst>
              <a:latin typeface="NikoshBAN" pitchFamily="2" charset="0"/>
              <a:cs typeface="NikoshBAN" pitchFamily="2" charset="0"/>
            </a:endParaRPr>
          </a:p>
        </p:txBody>
      </p:sp>
      <p:sp>
        <p:nvSpPr>
          <p:cNvPr id="17" name="Rectangle 16"/>
          <p:cNvSpPr/>
          <p:nvPr/>
        </p:nvSpPr>
        <p:spPr>
          <a:xfrm>
            <a:off x="2253343" y="5300284"/>
            <a:ext cx="7772400" cy="646331"/>
          </a:xfrm>
          <a:prstGeom prst="rect">
            <a:avLst/>
          </a:prstGeom>
        </p:spPr>
        <p:txBody>
          <a:bodyPr wrap="square">
            <a:spAutoFit/>
          </a:bodyPr>
          <a:lstStyle/>
          <a:p>
            <a:pPr lvl="0" algn="ctr"/>
            <a:r>
              <a:rPr lang="bn-IN" sz="3600" dirty="0" smtClean="0">
                <a:solidFill>
                  <a:prstClr val="black"/>
                </a:solidFill>
                <a:latin typeface="NikoshBAN" pitchFamily="2" charset="0"/>
                <a:cs typeface="NikoshBAN" pitchFamily="2" charset="0"/>
              </a:rPr>
              <a:t>আমরা কী</a:t>
            </a:r>
            <a:r>
              <a:rPr lang="en-US" sz="3600" dirty="0" smtClean="0">
                <a:solidFill>
                  <a:prstClr val="black"/>
                </a:solidFill>
                <a:latin typeface="NikoshBAN" pitchFamily="2" charset="0"/>
                <a:cs typeface="NikoshBAN" pitchFamily="2" charset="0"/>
              </a:rPr>
              <a:t> </a:t>
            </a:r>
            <a:r>
              <a:rPr lang="en-US" sz="3600" dirty="0" err="1" smtClean="0">
                <a:solidFill>
                  <a:prstClr val="black"/>
                </a:solidFill>
                <a:latin typeface="NikoshBAN" pitchFamily="2" charset="0"/>
                <a:cs typeface="NikoshBAN" pitchFamily="2" charset="0"/>
              </a:rPr>
              <a:t>দেখলাম</a:t>
            </a:r>
            <a:r>
              <a:rPr lang="bn-BD" sz="3600" dirty="0" smtClean="0">
                <a:solidFill>
                  <a:prstClr val="black"/>
                </a:solidFill>
                <a:latin typeface="NikoshBAN" pitchFamily="2" charset="0"/>
                <a:cs typeface="NikoshBAN" pitchFamily="2" charset="0"/>
              </a:rPr>
              <a:t>? </a:t>
            </a:r>
            <a:endParaRPr lang="en-US" sz="3600" dirty="0">
              <a:solidFill>
                <a:prstClr val="black"/>
              </a:solidFill>
              <a:latin typeface="NikoshBAN" pitchFamily="2" charset="0"/>
              <a:cs typeface="NikoshBAN" pitchFamily="2" charset="0"/>
            </a:endParaRPr>
          </a:p>
        </p:txBody>
      </p:sp>
      <p:sp>
        <p:nvSpPr>
          <p:cNvPr id="11" name="Rectangle 10"/>
          <p:cNvSpPr/>
          <p:nvPr/>
        </p:nvSpPr>
        <p:spPr>
          <a:xfrm>
            <a:off x="769257" y="2701338"/>
            <a:ext cx="2126343" cy="727662"/>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বাংলাদেশ </a:t>
            </a:r>
            <a:endParaRPr lang="en-US" sz="2800" b="1" dirty="0">
              <a:solidFill>
                <a:schemeClr val="tx1"/>
              </a:solidFill>
              <a:latin typeface="NikoshBAN" panose="02000000000000000000" pitchFamily="2" charset="0"/>
              <a:cs typeface="NikoshBAN" panose="02000000000000000000" pitchFamily="2" charset="0"/>
            </a:endParaRPr>
          </a:p>
        </p:txBody>
      </p:sp>
      <p:sp>
        <p:nvSpPr>
          <p:cNvPr id="18" name="Rectangle 17"/>
          <p:cNvSpPr/>
          <p:nvPr/>
        </p:nvSpPr>
        <p:spPr>
          <a:xfrm>
            <a:off x="3083380" y="2711683"/>
            <a:ext cx="2098220" cy="717109"/>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ভারত  </a:t>
            </a:r>
            <a:endParaRPr lang="en-US" sz="2800" b="1" dirty="0">
              <a:solidFill>
                <a:schemeClr val="tx1"/>
              </a:solidFill>
              <a:latin typeface="NikoshBAN" panose="02000000000000000000" pitchFamily="2" charset="0"/>
              <a:cs typeface="NikoshBAN" panose="02000000000000000000" pitchFamily="2" charset="0"/>
            </a:endParaRPr>
          </a:p>
        </p:txBody>
      </p:sp>
      <p:sp>
        <p:nvSpPr>
          <p:cNvPr id="19" name="Rectangle 18"/>
          <p:cNvSpPr/>
          <p:nvPr/>
        </p:nvSpPr>
        <p:spPr>
          <a:xfrm>
            <a:off x="5486400" y="2702818"/>
            <a:ext cx="2084614" cy="725974"/>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  চীন </a:t>
            </a:r>
            <a:endParaRPr lang="en-US" sz="2800" b="1" dirty="0">
              <a:solidFill>
                <a:schemeClr val="tx1"/>
              </a:solidFill>
              <a:latin typeface="NikoshBAN" panose="02000000000000000000" pitchFamily="2" charset="0"/>
              <a:cs typeface="NikoshBAN" panose="02000000000000000000" pitchFamily="2" charset="0"/>
            </a:endParaRPr>
          </a:p>
        </p:txBody>
      </p:sp>
      <p:sp>
        <p:nvSpPr>
          <p:cNvPr id="20" name="Rectangle 19"/>
          <p:cNvSpPr/>
          <p:nvPr/>
        </p:nvSpPr>
        <p:spPr>
          <a:xfrm>
            <a:off x="7821386" y="2701339"/>
            <a:ext cx="2084614" cy="727454"/>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জাপান   </a:t>
            </a:r>
            <a:endParaRPr lang="en-US" sz="2800" b="1" dirty="0">
              <a:solidFill>
                <a:schemeClr val="tx1"/>
              </a:solidFill>
              <a:latin typeface="NikoshBAN" panose="02000000000000000000" pitchFamily="2" charset="0"/>
              <a:cs typeface="NikoshBAN" panose="02000000000000000000" pitchFamily="2" charset="0"/>
            </a:endParaRPr>
          </a:p>
        </p:txBody>
      </p:sp>
      <p:sp>
        <p:nvSpPr>
          <p:cNvPr id="21" name="Rectangle 20"/>
          <p:cNvSpPr/>
          <p:nvPr/>
        </p:nvSpPr>
        <p:spPr>
          <a:xfrm>
            <a:off x="4114800" y="4042518"/>
            <a:ext cx="2367643" cy="722830"/>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কোরিয়া    </a:t>
            </a:r>
            <a:endParaRPr lang="en-US" sz="2800" b="1" dirty="0">
              <a:solidFill>
                <a:schemeClr val="tx1"/>
              </a:solidFill>
              <a:latin typeface="NikoshBAN" panose="02000000000000000000" pitchFamily="2" charset="0"/>
              <a:cs typeface="NikoshBAN" panose="02000000000000000000" pitchFamily="2" charset="0"/>
            </a:endParaRPr>
          </a:p>
        </p:txBody>
      </p:sp>
      <p:sp>
        <p:nvSpPr>
          <p:cNvPr id="22" name="Rectangle 21"/>
          <p:cNvSpPr/>
          <p:nvPr/>
        </p:nvSpPr>
        <p:spPr>
          <a:xfrm>
            <a:off x="7086600" y="4039374"/>
            <a:ext cx="2318657" cy="725974"/>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মালয়েশিয়া     </a:t>
            </a:r>
            <a:endParaRPr lang="en-US" sz="2800" b="1" dirty="0">
              <a:solidFill>
                <a:schemeClr val="tx1"/>
              </a:solidFill>
              <a:latin typeface="NikoshBAN" panose="02000000000000000000" pitchFamily="2" charset="0"/>
              <a:cs typeface="NikoshBAN" panose="02000000000000000000" pitchFamily="2" charset="0"/>
            </a:endParaRPr>
          </a:p>
        </p:txBody>
      </p:sp>
      <p:sp>
        <p:nvSpPr>
          <p:cNvPr id="23" name="Rectangle 22"/>
          <p:cNvSpPr/>
          <p:nvPr/>
        </p:nvSpPr>
        <p:spPr>
          <a:xfrm>
            <a:off x="1164770" y="4038600"/>
            <a:ext cx="2374901" cy="726747"/>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b="1" dirty="0" smtClean="0">
                <a:solidFill>
                  <a:schemeClr val="tx1"/>
                </a:solidFill>
                <a:latin typeface="NikoshBAN" panose="02000000000000000000" pitchFamily="2" charset="0"/>
                <a:cs typeface="NikoshBAN" panose="02000000000000000000" pitchFamily="2" charset="0"/>
              </a:rPr>
              <a:t>নেপাল     </a:t>
            </a:r>
            <a:endParaRPr lang="en-US" sz="2800" b="1" dirty="0">
              <a:solidFill>
                <a:schemeClr val="tx1"/>
              </a:solidFill>
              <a:latin typeface="NikoshBAN" panose="02000000000000000000" pitchFamily="2" charset="0"/>
              <a:cs typeface="NikoshBAN" panose="02000000000000000000" pitchFamily="2" charset="0"/>
            </a:endParaRPr>
          </a:p>
        </p:txBody>
      </p:sp>
      <p:sp>
        <p:nvSpPr>
          <p:cNvPr id="16" name="Rectangle 15"/>
          <p:cNvSpPr/>
          <p:nvPr/>
        </p:nvSpPr>
        <p:spPr>
          <a:xfrm>
            <a:off x="4025899" y="1487328"/>
            <a:ext cx="3900715" cy="613506"/>
          </a:xfrm>
          <a:prstGeom prst="rect">
            <a:avLst/>
          </a:prstGeom>
          <a:solidFill>
            <a:schemeClr val="accent2">
              <a:lumMod val="60000"/>
              <a:lumOff val="4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latin typeface="NikoshBAN" panose="02000000000000000000" pitchFamily="2" charset="0"/>
                <a:cs typeface="NikoshBAN" panose="02000000000000000000" pitchFamily="2" charset="0"/>
              </a:rPr>
              <a:t>এশিয়ার কয়েকটি দেশ </a:t>
            </a:r>
            <a:endParaRPr lang="en-US" sz="3600" b="1" dirty="0">
              <a:solidFill>
                <a:schemeClr val="tx1"/>
              </a:solidFill>
              <a:latin typeface="NikoshBAN" panose="02000000000000000000" pitchFamily="2" charset="0"/>
              <a:cs typeface="NikoshBAN" panose="02000000000000000000" pitchFamily="2" charset="0"/>
            </a:endParaRPr>
          </a:p>
        </p:txBody>
      </p:sp>
      <p:sp>
        <p:nvSpPr>
          <p:cNvPr id="24" name="Rectangle 23"/>
          <p:cNvSpPr/>
          <p:nvPr/>
        </p:nvSpPr>
        <p:spPr>
          <a:xfrm>
            <a:off x="2841172" y="5271256"/>
            <a:ext cx="6433457" cy="646331"/>
          </a:xfrm>
          <a:prstGeom prst="rect">
            <a:avLst/>
          </a:prstGeom>
        </p:spPr>
        <p:txBody>
          <a:bodyPr wrap="square">
            <a:spAutoFit/>
          </a:bodyPr>
          <a:lstStyle/>
          <a:p>
            <a:pPr lvl="0" algn="ctr"/>
            <a:r>
              <a:rPr lang="bn-IN" sz="3600" dirty="0" smtClean="0">
                <a:solidFill>
                  <a:prstClr val="black"/>
                </a:solidFill>
                <a:latin typeface="NikoshBAN" pitchFamily="2" charset="0"/>
                <a:cs typeface="NikoshBAN" pitchFamily="2" charset="0"/>
              </a:rPr>
              <a:t>এশিয়ার কয়েকটি দেশ </a:t>
            </a:r>
            <a:r>
              <a:rPr lang="bn-BD" sz="3600" dirty="0" smtClean="0">
                <a:solidFill>
                  <a:prstClr val="black"/>
                </a:solidFill>
                <a:latin typeface="NikoshBAN" pitchFamily="2" charset="0"/>
                <a:cs typeface="NikoshBAN" pitchFamily="2" charset="0"/>
              </a:rPr>
              <a:t> </a:t>
            </a:r>
            <a:endParaRPr lang="en-US" sz="3600" dirty="0">
              <a:solidFill>
                <a:prstClr val="black"/>
              </a:solidFill>
              <a:latin typeface="NikoshBAN" pitchFamily="2" charset="0"/>
              <a:cs typeface="NikoshBAN" pitchFamily="2" charset="0"/>
            </a:endParaRPr>
          </a:p>
        </p:txBody>
      </p:sp>
      <p:cxnSp>
        <p:nvCxnSpPr>
          <p:cNvPr id="26" name="Straight Connector 25"/>
          <p:cNvCxnSpPr/>
          <p:nvPr/>
        </p:nvCxnSpPr>
        <p:spPr>
          <a:xfrm>
            <a:off x="1945820" y="2286000"/>
            <a:ext cx="7172326" cy="1317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45820" y="2286000"/>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147910" y="2286000"/>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535964" y="2299175"/>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9118146" y="2308718"/>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2362200" y="3666399"/>
            <a:ext cx="5883728" cy="1672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2362199" y="3666399"/>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257800" y="3679574"/>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8229600" y="3689117"/>
            <a:ext cx="1" cy="34948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562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p:tgtEl>
                                          <p:spTgt spid="15"/>
                                        </p:tgtEl>
                                        <p:attrNameLst>
                                          <p:attrName>ppt_y</p:attrName>
                                        </p:attrNameLst>
                                      </p:cBhvr>
                                      <p:tavLst>
                                        <p:tav tm="0">
                                          <p:val>
                                            <p:strVal val="#ppt_y+#ppt_h*1.125000"/>
                                          </p:val>
                                        </p:tav>
                                        <p:tav tm="100000">
                                          <p:val>
                                            <p:strVal val="#ppt_y"/>
                                          </p:val>
                                        </p:tav>
                                      </p:tavLst>
                                    </p:anim>
                                    <p:animEffect transition="in" filter="wipe(up)">
                                      <p:cBhvr>
                                        <p:cTn id="8" dur="500"/>
                                        <p:tgtEl>
                                          <p:spTgt spid="15"/>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randombar(horizontal)">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randombar(horizontal)">
                                      <p:cBhvr>
                                        <p:cTn id="18" dur="500"/>
                                        <p:tgtEl>
                                          <p:spTgt spid="28"/>
                                        </p:tgtEl>
                                      </p:cBhvr>
                                    </p:animEffect>
                                  </p:childTnLst>
                                </p:cTn>
                              </p:par>
                              <p:par>
                                <p:cTn id="19" presetID="14" presetClass="entr" presetSubtype="1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randombar(horizontal)">
                                      <p:cBhvr>
                                        <p:cTn id="21" dur="500"/>
                                        <p:tgtEl>
                                          <p:spTgt spid="31"/>
                                        </p:tgtEl>
                                      </p:cBhvr>
                                    </p:animEffect>
                                  </p:childTnLst>
                                </p:cTn>
                              </p:par>
                              <p:par>
                                <p:cTn id="22" presetID="14" presetClass="entr" presetSubtype="10" fill="hold"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randombar(horizontal)">
                                      <p:cBhvr>
                                        <p:cTn id="24" dur="500"/>
                                        <p:tgtEl>
                                          <p:spTgt spid="32"/>
                                        </p:tgtEl>
                                      </p:cBhvr>
                                    </p:animEffect>
                                  </p:childTnLst>
                                </p:cTn>
                              </p:par>
                              <p:par>
                                <p:cTn id="25" presetID="14" presetClass="entr" presetSubtype="1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randombar(horizontal)">
                                      <p:cBhvr>
                                        <p:cTn id="27" dur="500"/>
                                        <p:tgtEl>
                                          <p:spTgt spid="33"/>
                                        </p:tgtEl>
                                      </p:cBhvr>
                                    </p:animEffect>
                                  </p:childTnLst>
                                </p:cTn>
                              </p:par>
                              <p:par>
                                <p:cTn id="28" presetID="14" presetClass="entr" presetSubtype="10" fill="hold" nodeType="with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randombar(horizontal)">
                                      <p:cBhvr>
                                        <p:cTn id="30" dur="500"/>
                                        <p:tgtEl>
                                          <p:spTgt spid="26"/>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ipe(down)">
                                      <p:cBhvr>
                                        <p:cTn id="35" dur="580">
                                          <p:stCondLst>
                                            <p:cond delay="0"/>
                                          </p:stCondLst>
                                        </p:cTn>
                                        <p:tgtEl>
                                          <p:spTgt spid="11"/>
                                        </p:tgtEl>
                                      </p:cBhvr>
                                    </p:animEffect>
                                    <p:anim calcmode="lin" valueType="num">
                                      <p:cBhvr>
                                        <p:cTn id="3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1" dur="26">
                                          <p:stCondLst>
                                            <p:cond delay="650"/>
                                          </p:stCondLst>
                                        </p:cTn>
                                        <p:tgtEl>
                                          <p:spTgt spid="11"/>
                                        </p:tgtEl>
                                      </p:cBhvr>
                                      <p:to x="100000" y="60000"/>
                                    </p:animScale>
                                    <p:animScale>
                                      <p:cBhvr>
                                        <p:cTn id="42" dur="166" decel="50000">
                                          <p:stCondLst>
                                            <p:cond delay="676"/>
                                          </p:stCondLst>
                                        </p:cTn>
                                        <p:tgtEl>
                                          <p:spTgt spid="11"/>
                                        </p:tgtEl>
                                      </p:cBhvr>
                                      <p:to x="100000" y="100000"/>
                                    </p:animScale>
                                    <p:animScale>
                                      <p:cBhvr>
                                        <p:cTn id="43" dur="26">
                                          <p:stCondLst>
                                            <p:cond delay="1312"/>
                                          </p:stCondLst>
                                        </p:cTn>
                                        <p:tgtEl>
                                          <p:spTgt spid="11"/>
                                        </p:tgtEl>
                                      </p:cBhvr>
                                      <p:to x="100000" y="80000"/>
                                    </p:animScale>
                                    <p:animScale>
                                      <p:cBhvr>
                                        <p:cTn id="44" dur="166" decel="50000">
                                          <p:stCondLst>
                                            <p:cond delay="1338"/>
                                          </p:stCondLst>
                                        </p:cTn>
                                        <p:tgtEl>
                                          <p:spTgt spid="11"/>
                                        </p:tgtEl>
                                      </p:cBhvr>
                                      <p:to x="100000" y="100000"/>
                                    </p:animScale>
                                    <p:animScale>
                                      <p:cBhvr>
                                        <p:cTn id="45" dur="26">
                                          <p:stCondLst>
                                            <p:cond delay="1642"/>
                                          </p:stCondLst>
                                        </p:cTn>
                                        <p:tgtEl>
                                          <p:spTgt spid="11"/>
                                        </p:tgtEl>
                                      </p:cBhvr>
                                      <p:to x="100000" y="90000"/>
                                    </p:animScale>
                                    <p:animScale>
                                      <p:cBhvr>
                                        <p:cTn id="46" dur="166" decel="50000">
                                          <p:stCondLst>
                                            <p:cond delay="1668"/>
                                          </p:stCondLst>
                                        </p:cTn>
                                        <p:tgtEl>
                                          <p:spTgt spid="11"/>
                                        </p:tgtEl>
                                      </p:cBhvr>
                                      <p:to x="100000" y="100000"/>
                                    </p:animScale>
                                    <p:animScale>
                                      <p:cBhvr>
                                        <p:cTn id="47" dur="26">
                                          <p:stCondLst>
                                            <p:cond delay="1808"/>
                                          </p:stCondLst>
                                        </p:cTn>
                                        <p:tgtEl>
                                          <p:spTgt spid="11"/>
                                        </p:tgtEl>
                                      </p:cBhvr>
                                      <p:to x="100000" y="95000"/>
                                    </p:animScale>
                                    <p:animScale>
                                      <p:cBhvr>
                                        <p:cTn id="48" dur="166" decel="50000">
                                          <p:stCondLst>
                                            <p:cond delay="1834"/>
                                          </p:stCondLst>
                                        </p:cTn>
                                        <p:tgtEl>
                                          <p:spTgt spid="11"/>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down)">
                                      <p:cBhvr>
                                        <p:cTn id="53" dur="580">
                                          <p:stCondLst>
                                            <p:cond delay="0"/>
                                          </p:stCondLst>
                                        </p:cTn>
                                        <p:tgtEl>
                                          <p:spTgt spid="18"/>
                                        </p:tgtEl>
                                      </p:cBhvr>
                                    </p:animEffect>
                                    <p:anim calcmode="lin" valueType="num">
                                      <p:cBhvr>
                                        <p:cTn id="54"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59" dur="26">
                                          <p:stCondLst>
                                            <p:cond delay="650"/>
                                          </p:stCondLst>
                                        </p:cTn>
                                        <p:tgtEl>
                                          <p:spTgt spid="18"/>
                                        </p:tgtEl>
                                      </p:cBhvr>
                                      <p:to x="100000" y="60000"/>
                                    </p:animScale>
                                    <p:animScale>
                                      <p:cBhvr>
                                        <p:cTn id="60" dur="166" decel="50000">
                                          <p:stCondLst>
                                            <p:cond delay="676"/>
                                          </p:stCondLst>
                                        </p:cTn>
                                        <p:tgtEl>
                                          <p:spTgt spid="18"/>
                                        </p:tgtEl>
                                      </p:cBhvr>
                                      <p:to x="100000" y="100000"/>
                                    </p:animScale>
                                    <p:animScale>
                                      <p:cBhvr>
                                        <p:cTn id="61" dur="26">
                                          <p:stCondLst>
                                            <p:cond delay="1312"/>
                                          </p:stCondLst>
                                        </p:cTn>
                                        <p:tgtEl>
                                          <p:spTgt spid="18"/>
                                        </p:tgtEl>
                                      </p:cBhvr>
                                      <p:to x="100000" y="80000"/>
                                    </p:animScale>
                                    <p:animScale>
                                      <p:cBhvr>
                                        <p:cTn id="62" dur="166" decel="50000">
                                          <p:stCondLst>
                                            <p:cond delay="1338"/>
                                          </p:stCondLst>
                                        </p:cTn>
                                        <p:tgtEl>
                                          <p:spTgt spid="18"/>
                                        </p:tgtEl>
                                      </p:cBhvr>
                                      <p:to x="100000" y="100000"/>
                                    </p:animScale>
                                    <p:animScale>
                                      <p:cBhvr>
                                        <p:cTn id="63" dur="26">
                                          <p:stCondLst>
                                            <p:cond delay="1642"/>
                                          </p:stCondLst>
                                        </p:cTn>
                                        <p:tgtEl>
                                          <p:spTgt spid="18"/>
                                        </p:tgtEl>
                                      </p:cBhvr>
                                      <p:to x="100000" y="90000"/>
                                    </p:animScale>
                                    <p:animScale>
                                      <p:cBhvr>
                                        <p:cTn id="64" dur="166" decel="50000">
                                          <p:stCondLst>
                                            <p:cond delay="1668"/>
                                          </p:stCondLst>
                                        </p:cTn>
                                        <p:tgtEl>
                                          <p:spTgt spid="18"/>
                                        </p:tgtEl>
                                      </p:cBhvr>
                                      <p:to x="100000" y="100000"/>
                                    </p:animScale>
                                    <p:animScale>
                                      <p:cBhvr>
                                        <p:cTn id="65" dur="26">
                                          <p:stCondLst>
                                            <p:cond delay="1808"/>
                                          </p:stCondLst>
                                        </p:cTn>
                                        <p:tgtEl>
                                          <p:spTgt spid="18"/>
                                        </p:tgtEl>
                                      </p:cBhvr>
                                      <p:to x="100000" y="95000"/>
                                    </p:animScale>
                                    <p:animScale>
                                      <p:cBhvr>
                                        <p:cTn id="66" dur="166" decel="50000">
                                          <p:stCondLst>
                                            <p:cond delay="1834"/>
                                          </p:stCondLst>
                                        </p:cTn>
                                        <p:tgtEl>
                                          <p:spTgt spid="18"/>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26"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down)">
                                      <p:cBhvr>
                                        <p:cTn id="71" dur="580">
                                          <p:stCondLst>
                                            <p:cond delay="0"/>
                                          </p:stCondLst>
                                        </p:cTn>
                                        <p:tgtEl>
                                          <p:spTgt spid="19"/>
                                        </p:tgtEl>
                                      </p:cBhvr>
                                    </p:animEffect>
                                    <p:anim calcmode="lin" valueType="num">
                                      <p:cBhvr>
                                        <p:cTn id="72"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77" dur="26">
                                          <p:stCondLst>
                                            <p:cond delay="650"/>
                                          </p:stCondLst>
                                        </p:cTn>
                                        <p:tgtEl>
                                          <p:spTgt spid="19"/>
                                        </p:tgtEl>
                                      </p:cBhvr>
                                      <p:to x="100000" y="60000"/>
                                    </p:animScale>
                                    <p:animScale>
                                      <p:cBhvr>
                                        <p:cTn id="78" dur="166" decel="50000">
                                          <p:stCondLst>
                                            <p:cond delay="676"/>
                                          </p:stCondLst>
                                        </p:cTn>
                                        <p:tgtEl>
                                          <p:spTgt spid="19"/>
                                        </p:tgtEl>
                                      </p:cBhvr>
                                      <p:to x="100000" y="100000"/>
                                    </p:animScale>
                                    <p:animScale>
                                      <p:cBhvr>
                                        <p:cTn id="79" dur="26">
                                          <p:stCondLst>
                                            <p:cond delay="1312"/>
                                          </p:stCondLst>
                                        </p:cTn>
                                        <p:tgtEl>
                                          <p:spTgt spid="19"/>
                                        </p:tgtEl>
                                      </p:cBhvr>
                                      <p:to x="100000" y="80000"/>
                                    </p:animScale>
                                    <p:animScale>
                                      <p:cBhvr>
                                        <p:cTn id="80" dur="166" decel="50000">
                                          <p:stCondLst>
                                            <p:cond delay="1338"/>
                                          </p:stCondLst>
                                        </p:cTn>
                                        <p:tgtEl>
                                          <p:spTgt spid="19"/>
                                        </p:tgtEl>
                                      </p:cBhvr>
                                      <p:to x="100000" y="100000"/>
                                    </p:animScale>
                                    <p:animScale>
                                      <p:cBhvr>
                                        <p:cTn id="81" dur="26">
                                          <p:stCondLst>
                                            <p:cond delay="1642"/>
                                          </p:stCondLst>
                                        </p:cTn>
                                        <p:tgtEl>
                                          <p:spTgt spid="19"/>
                                        </p:tgtEl>
                                      </p:cBhvr>
                                      <p:to x="100000" y="90000"/>
                                    </p:animScale>
                                    <p:animScale>
                                      <p:cBhvr>
                                        <p:cTn id="82" dur="166" decel="50000">
                                          <p:stCondLst>
                                            <p:cond delay="1668"/>
                                          </p:stCondLst>
                                        </p:cTn>
                                        <p:tgtEl>
                                          <p:spTgt spid="19"/>
                                        </p:tgtEl>
                                      </p:cBhvr>
                                      <p:to x="100000" y="100000"/>
                                    </p:animScale>
                                    <p:animScale>
                                      <p:cBhvr>
                                        <p:cTn id="83" dur="26">
                                          <p:stCondLst>
                                            <p:cond delay="1808"/>
                                          </p:stCondLst>
                                        </p:cTn>
                                        <p:tgtEl>
                                          <p:spTgt spid="19"/>
                                        </p:tgtEl>
                                      </p:cBhvr>
                                      <p:to x="100000" y="95000"/>
                                    </p:animScale>
                                    <p:animScale>
                                      <p:cBhvr>
                                        <p:cTn id="84" dur="166" decel="50000">
                                          <p:stCondLst>
                                            <p:cond delay="1834"/>
                                          </p:stCondLst>
                                        </p:cTn>
                                        <p:tgtEl>
                                          <p:spTgt spid="19"/>
                                        </p:tgtEl>
                                      </p:cBhvr>
                                      <p:to x="100000" y="100000"/>
                                    </p:animScale>
                                  </p:childTnLst>
                                </p:cTn>
                              </p:par>
                            </p:childTnLst>
                          </p:cTn>
                        </p:par>
                      </p:childTnLst>
                    </p:cTn>
                  </p:par>
                  <p:par>
                    <p:cTn id="85" fill="hold">
                      <p:stCondLst>
                        <p:cond delay="indefinite"/>
                      </p:stCondLst>
                      <p:childTnLst>
                        <p:par>
                          <p:cTn id="86" fill="hold">
                            <p:stCondLst>
                              <p:cond delay="0"/>
                            </p:stCondLst>
                            <p:childTnLst>
                              <p:par>
                                <p:cTn id="87" presetID="26" presetClass="entr" presetSubtype="0" fill="hold" grpId="0" nodeType="clickEffect">
                                  <p:stCondLst>
                                    <p:cond delay="0"/>
                                  </p:stCondLst>
                                  <p:childTnLst>
                                    <p:set>
                                      <p:cBhvr>
                                        <p:cTn id="88" dur="1" fill="hold">
                                          <p:stCondLst>
                                            <p:cond delay="0"/>
                                          </p:stCondLst>
                                        </p:cTn>
                                        <p:tgtEl>
                                          <p:spTgt spid="20"/>
                                        </p:tgtEl>
                                        <p:attrNameLst>
                                          <p:attrName>style.visibility</p:attrName>
                                        </p:attrNameLst>
                                      </p:cBhvr>
                                      <p:to>
                                        <p:strVal val="visible"/>
                                      </p:to>
                                    </p:set>
                                    <p:animEffect transition="in" filter="wipe(down)">
                                      <p:cBhvr>
                                        <p:cTn id="89" dur="580">
                                          <p:stCondLst>
                                            <p:cond delay="0"/>
                                          </p:stCondLst>
                                        </p:cTn>
                                        <p:tgtEl>
                                          <p:spTgt spid="20"/>
                                        </p:tgtEl>
                                      </p:cBhvr>
                                    </p:animEffect>
                                    <p:anim calcmode="lin" valueType="num">
                                      <p:cBhvr>
                                        <p:cTn id="90"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95" dur="26">
                                          <p:stCondLst>
                                            <p:cond delay="650"/>
                                          </p:stCondLst>
                                        </p:cTn>
                                        <p:tgtEl>
                                          <p:spTgt spid="20"/>
                                        </p:tgtEl>
                                      </p:cBhvr>
                                      <p:to x="100000" y="60000"/>
                                    </p:animScale>
                                    <p:animScale>
                                      <p:cBhvr>
                                        <p:cTn id="96" dur="166" decel="50000">
                                          <p:stCondLst>
                                            <p:cond delay="676"/>
                                          </p:stCondLst>
                                        </p:cTn>
                                        <p:tgtEl>
                                          <p:spTgt spid="20"/>
                                        </p:tgtEl>
                                      </p:cBhvr>
                                      <p:to x="100000" y="100000"/>
                                    </p:animScale>
                                    <p:animScale>
                                      <p:cBhvr>
                                        <p:cTn id="97" dur="26">
                                          <p:stCondLst>
                                            <p:cond delay="1312"/>
                                          </p:stCondLst>
                                        </p:cTn>
                                        <p:tgtEl>
                                          <p:spTgt spid="20"/>
                                        </p:tgtEl>
                                      </p:cBhvr>
                                      <p:to x="100000" y="80000"/>
                                    </p:animScale>
                                    <p:animScale>
                                      <p:cBhvr>
                                        <p:cTn id="98" dur="166" decel="50000">
                                          <p:stCondLst>
                                            <p:cond delay="1338"/>
                                          </p:stCondLst>
                                        </p:cTn>
                                        <p:tgtEl>
                                          <p:spTgt spid="20"/>
                                        </p:tgtEl>
                                      </p:cBhvr>
                                      <p:to x="100000" y="100000"/>
                                    </p:animScale>
                                    <p:animScale>
                                      <p:cBhvr>
                                        <p:cTn id="99" dur="26">
                                          <p:stCondLst>
                                            <p:cond delay="1642"/>
                                          </p:stCondLst>
                                        </p:cTn>
                                        <p:tgtEl>
                                          <p:spTgt spid="20"/>
                                        </p:tgtEl>
                                      </p:cBhvr>
                                      <p:to x="100000" y="90000"/>
                                    </p:animScale>
                                    <p:animScale>
                                      <p:cBhvr>
                                        <p:cTn id="100" dur="166" decel="50000">
                                          <p:stCondLst>
                                            <p:cond delay="1668"/>
                                          </p:stCondLst>
                                        </p:cTn>
                                        <p:tgtEl>
                                          <p:spTgt spid="20"/>
                                        </p:tgtEl>
                                      </p:cBhvr>
                                      <p:to x="100000" y="100000"/>
                                    </p:animScale>
                                    <p:animScale>
                                      <p:cBhvr>
                                        <p:cTn id="101" dur="26">
                                          <p:stCondLst>
                                            <p:cond delay="1808"/>
                                          </p:stCondLst>
                                        </p:cTn>
                                        <p:tgtEl>
                                          <p:spTgt spid="20"/>
                                        </p:tgtEl>
                                      </p:cBhvr>
                                      <p:to x="100000" y="95000"/>
                                    </p:animScale>
                                    <p:animScale>
                                      <p:cBhvr>
                                        <p:cTn id="102" dur="166" decel="50000">
                                          <p:stCondLst>
                                            <p:cond delay="1834"/>
                                          </p:stCondLst>
                                        </p:cTn>
                                        <p:tgtEl>
                                          <p:spTgt spid="20"/>
                                        </p:tgtEl>
                                      </p:cBhvr>
                                      <p:to x="100000" y="100000"/>
                                    </p:animScale>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nodeType="clickEffect">
                                  <p:stCondLst>
                                    <p:cond delay="0"/>
                                  </p:stCondLst>
                                  <p:childTnLst>
                                    <p:set>
                                      <p:cBhvr>
                                        <p:cTn id="106" dur="1" fill="hold">
                                          <p:stCondLst>
                                            <p:cond delay="0"/>
                                          </p:stCondLst>
                                        </p:cTn>
                                        <p:tgtEl>
                                          <p:spTgt spid="36"/>
                                        </p:tgtEl>
                                        <p:attrNameLst>
                                          <p:attrName>style.visibility</p:attrName>
                                        </p:attrNameLst>
                                      </p:cBhvr>
                                      <p:to>
                                        <p:strVal val="visible"/>
                                      </p:to>
                                    </p:set>
                                    <p:animEffect transition="in" filter="fade">
                                      <p:cBhvr>
                                        <p:cTn id="107" dur="1000"/>
                                        <p:tgtEl>
                                          <p:spTgt spid="36"/>
                                        </p:tgtEl>
                                      </p:cBhvr>
                                    </p:animEffect>
                                    <p:anim calcmode="lin" valueType="num">
                                      <p:cBhvr>
                                        <p:cTn id="108" dur="1000" fill="hold"/>
                                        <p:tgtEl>
                                          <p:spTgt spid="36"/>
                                        </p:tgtEl>
                                        <p:attrNameLst>
                                          <p:attrName>ppt_x</p:attrName>
                                        </p:attrNameLst>
                                      </p:cBhvr>
                                      <p:tavLst>
                                        <p:tav tm="0">
                                          <p:val>
                                            <p:strVal val="#ppt_x"/>
                                          </p:val>
                                        </p:tav>
                                        <p:tav tm="100000">
                                          <p:val>
                                            <p:strVal val="#ppt_x"/>
                                          </p:val>
                                        </p:tav>
                                      </p:tavLst>
                                    </p:anim>
                                    <p:anim calcmode="lin" valueType="num">
                                      <p:cBhvr>
                                        <p:cTn id="109" dur="1000" fill="hold"/>
                                        <p:tgtEl>
                                          <p:spTgt spid="36"/>
                                        </p:tgtEl>
                                        <p:attrNameLst>
                                          <p:attrName>ppt_y</p:attrName>
                                        </p:attrNameLst>
                                      </p:cBhvr>
                                      <p:tavLst>
                                        <p:tav tm="0">
                                          <p:val>
                                            <p:strVal val="#ppt_y+.1"/>
                                          </p:val>
                                        </p:tav>
                                        <p:tav tm="100000">
                                          <p:val>
                                            <p:strVal val="#ppt_y"/>
                                          </p:val>
                                        </p:tav>
                                      </p:tavLst>
                                    </p:anim>
                                  </p:childTnLst>
                                </p:cTn>
                              </p:par>
                              <p:par>
                                <p:cTn id="110" presetID="42" presetClass="entr" presetSubtype="0" fill="hold" nodeType="withEffect">
                                  <p:stCondLst>
                                    <p:cond delay="0"/>
                                  </p:stCondLst>
                                  <p:childTnLst>
                                    <p:set>
                                      <p:cBhvr>
                                        <p:cTn id="111" dur="1" fill="hold">
                                          <p:stCondLst>
                                            <p:cond delay="0"/>
                                          </p:stCondLst>
                                        </p:cTn>
                                        <p:tgtEl>
                                          <p:spTgt spid="35"/>
                                        </p:tgtEl>
                                        <p:attrNameLst>
                                          <p:attrName>style.visibility</p:attrName>
                                        </p:attrNameLst>
                                      </p:cBhvr>
                                      <p:to>
                                        <p:strVal val="visible"/>
                                      </p:to>
                                    </p:set>
                                    <p:animEffect transition="in" filter="fade">
                                      <p:cBhvr>
                                        <p:cTn id="112" dur="1000"/>
                                        <p:tgtEl>
                                          <p:spTgt spid="35"/>
                                        </p:tgtEl>
                                      </p:cBhvr>
                                    </p:animEffect>
                                    <p:anim calcmode="lin" valueType="num">
                                      <p:cBhvr>
                                        <p:cTn id="113" dur="1000" fill="hold"/>
                                        <p:tgtEl>
                                          <p:spTgt spid="35"/>
                                        </p:tgtEl>
                                        <p:attrNameLst>
                                          <p:attrName>ppt_x</p:attrName>
                                        </p:attrNameLst>
                                      </p:cBhvr>
                                      <p:tavLst>
                                        <p:tav tm="0">
                                          <p:val>
                                            <p:strVal val="#ppt_x"/>
                                          </p:val>
                                        </p:tav>
                                        <p:tav tm="100000">
                                          <p:val>
                                            <p:strVal val="#ppt_x"/>
                                          </p:val>
                                        </p:tav>
                                      </p:tavLst>
                                    </p:anim>
                                    <p:anim calcmode="lin" valueType="num">
                                      <p:cBhvr>
                                        <p:cTn id="114" dur="1000" fill="hold"/>
                                        <p:tgtEl>
                                          <p:spTgt spid="35"/>
                                        </p:tgtEl>
                                        <p:attrNameLst>
                                          <p:attrName>ppt_y</p:attrName>
                                        </p:attrNameLst>
                                      </p:cBhvr>
                                      <p:tavLst>
                                        <p:tav tm="0">
                                          <p:val>
                                            <p:strVal val="#ppt_y+.1"/>
                                          </p:val>
                                        </p:tav>
                                        <p:tav tm="100000">
                                          <p:val>
                                            <p:strVal val="#ppt_y"/>
                                          </p:val>
                                        </p:tav>
                                      </p:tavLst>
                                    </p:anim>
                                  </p:childTnLst>
                                </p:cTn>
                              </p:par>
                              <p:par>
                                <p:cTn id="115" presetID="42" presetClass="entr" presetSubtype="0" fill="hold" nodeType="withEffect">
                                  <p:stCondLst>
                                    <p:cond delay="0"/>
                                  </p:stCondLst>
                                  <p:childTnLst>
                                    <p:set>
                                      <p:cBhvr>
                                        <p:cTn id="116" dur="1" fill="hold">
                                          <p:stCondLst>
                                            <p:cond delay="0"/>
                                          </p:stCondLst>
                                        </p:cTn>
                                        <p:tgtEl>
                                          <p:spTgt spid="38"/>
                                        </p:tgtEl>
                                        <p:attrNameLst>
                                          <p:attrName>style.visibility</p:attrName>
                                        </p:attrNameLst>
                                      </p:cBhvr>
                                      <p:to>
                                        <p:strVal val="visible"/>
                                      </p:to>
                                    </p:set>
                                    <p:animEffect transition="in" filter="fade">
                                      <p:cBhvr>
                                        <p:cTn id="117" dur="1000"/>
                                        <p:tgtEl>
                                          <p:spTgt spid="38"/>
                                        </p:tgtEl>
                                      </p:cBhvr>
                                    </p:animEffect>
                                    <p:anim calcmode="lin" valueType="num">
                                      <p:cBhvr>
                                        <p:cTn id="118" dur="1000" fill="hold"/>
                                        <p:tgtEl>
                                          <p:spTgt spid="38"/>
                                        </p:tgtEl>
                                        <p:attrNameLst>
                                          <p:attrName>ppt_x</p:attrName>
                                        </p:attrNameLst>
                                      </p:cBhvr>
                                      <p:tavLst>
                                        <p:tav tm="0">
                                          <p:val>
                                            <p:strVal val="#ppt_x"/>
                                          </p:val>
                                        </p:tav>
                                        <p:tav tm="100000">
                                          <p:val>
                                            <p:strVal val="#ppt_x"/>
                                          </p:val>
                                        </p:tav>
                                      </p:tavLst>
                                    </p:anim>
                                    <p:anim calcmode="lin" valueType="num">
                                      <p:cBhvr>
                                        <p:cTn id="119" dur="1000" fill="hold"/>
                                        <p:tgtEl>
                                          <p:spTgt spid="38"/>
                                        </p:tgtEl>
                                        <p:attrNameLst>
                                          <p:attrName>ppt_y</p:attrName>
                                        </p:attrNameLst>
                                      </p:cBhvr>
                                      <p:tavLst>
                                        <p:tav tm="0">
                                          <p:val>
                                            <p:strVal val="#ppt_y+.1"/>
                                          </p:val>
                                        </p:tav>
                                        <p:tav tm="100000">
                                          <p:val>
                                            <p:strVal val="#ppt_y"/>
                                          </p:val>
                                        </p:tav>
                                      </p:tavLst>
                                    </p:anim>
                                  </p:childTnLst>
                                </p:cTn>
                              </p:par>
                              <p:par>
                                <p:cTn id="120" presetID="42" presetClass="entr" presetSubtype="0" fill="hold" nodeType="withEffect">
                                  <p:stCondLst>
                                    <p:cond delay="0"/>
                                  </p:stCondLst>
                                  <p:childTnLst>
                                    <p:set>
                                      <p:cBhvr>
                                        <p:cTn id="121" dur="1" fill="hold">
                                          <p:stCondLst>
                                            <p:cond delay="0"/>
                                          </p:stCondLst>
                                        </p:cTn>
                                        <p:tgtEl>
                                          <p:spTgt spid="39"/>
                                        </p:tgtEl>
                                        <p:attrNameLst>
                                          <p:attrName>style.visibility</p:attrName>
                                        </p:attrNameLst>
                                      </p:cBhvr>
                                      <p:to>
                                        <p:strVal val="visible"/>
                                      </p:to>
                                    </p:set>
                                    <p:animEffect transition="in" filter="fade">
                                      <p:cBhvr>
                                        <p:cTn id="122" dur="1000"/>
                                        <p:tgtEl>
                                          <p:spTgt spid="39"/>
                                        </p:tgtEl>
                                      </p:cBhvr>
                                    </p:animEffect>
                                    <p:anim calcmode="lin" valueType="num">
                                      <p:cBhvr>
                                        <p:cTn id="123" dur="1000" fill="hold"/>
                                        <p:tgtEl>
                                          <p:spTgt spid="39"/>
                                        </p:tgtEl>
                                        <p:attrNameLst>
                                          <p:attrName>ppt_x</p:attrName>
                                        </p:attrNameLst>
                                      </p:cBhvr>
                                      <p:tavLst>
                                        <p:tav tm="0">
                                          <p:val>
                                            <p:strVal val="#ppt_x"/>
                                          </p:val>
                                        </p:tav>
                                        <p:tav tm="100000">
                                          <p:val>
                                            <p:strVal val="#ppt_x"/>
                                          </p:val>
                                        </p:tav>
                                      </p:tavLst>
                                    </p:anim>
                                    <p:anim calcmode="lin" valueType="num">
                                      <p:cBhvr>
                                        <p:cTn id="124"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50" presetClass="entr" presetSubtype="0" decel="100000" fill="hold" grpId="0" nodeType="clickEffect">
                                  <p:stCondLst>
                                    <p:cond delay="0"/>
                                  </p:stCondLst>
                                  <p:childTnLst>
                                    <p:set>
                                      <p:cBhvr>
                                        <p:cTn id="128" dur="1" fill="hold">
                                          <p:stCondLst>
                                            <p:cond delay="0"/>
                                          </p:stCondLst>
                                        </p:cTn>
                                        <p:tgtEl>
                                          <p:spTgt spid="23"/>
                                        </p:tgtEl>
                                        <p:attrNameLst>
                                          <p:attrName>style.visibility</p:attrName>
                                        </p:attrNameLst>
                                      </p:cBhvr>
                                      <p:to>
                                        <p:strVal val="visible"/>
                                      </p:to>
                                    </p:set>
                                    <p:anim calcmode="lin" valueType="num">
                                      <p:cBhvr>
                                        <p:cTn id="129" dur="1000" fill="hold"/>
                                        <p:tgtEl>
                                          <p:spTgt spid="23"/>
                                        </p:tgtEl>
                                        <p:attrNameLst>
                                          <p:attrName>ppt_w</p:attrName>
                                        </p:attrNameLst>
                                      </p:cBhvr>
                                      <p:tavLst>
                                        <p:tav tm="0">
                                          <p:val>
                                            <p:strVal val="#ppt_w+.3"/>
                                          </p:val>
                                        </p:tav>
                                        <p:tav tm="100000">
                                          <p:val>
                                            <p:strVal val="#ppt_w"/>
                                          </p:val>
                                        </p:tav>
                                      </p:tavLst>
                                    </p:anim>
                                    <p:anim calcmode="lin" valueType="num">
                                      <p:cBhvr>
                                        <p:cTn id="130" dur="1000" fill="hold"/>
                                        <p:tgtEl>
                                          <p:spTgt spid="23"/>
                                        </p:tgtEl>
                                        <p:attrNameLst>
                                          <p:attrName>ppt_h</p:attrName>
                                        </p:attrNameLst>
                                      </p:cBhvr>
                                      <p:tavLst>
                                        <p:tav tm="0">
                                          <p:val>
                                            <p:strVal val="#ppt_h"/>
                                          </p:val>
                                        </p:tav>
                                        <p:tav tm="100000">
                                          <p:val>
                                            <p:strVal val="#ppt_h"/>
                                          </p:val>
                                        </p:tav>
                                      </p:tavLst>
                                    </p:anim>
                                    <p:animEffect transition="in" filter="fade">
                                      <p:cBhvr>
                                        <p:cTn id="131" dur="1000"/>
                                        <p:tgtEl>
                                          <p:spTgt spid="23"/>
                                        </p:tgtEl>
                                      </p:cBhvr>
                                    </p:animEffect>
                                  </p:childTnLst>
                                </p:cTn>
                              </p:par>
                            </p:childTnLst>
                          </p:cTn>
                        </p:par>
                      </p:childTnLst>
                    </p:cTn>
                  </p:par>
                  <p:par>
                    <p:cTn id="132" fill="hold">
                      <p:stCondLst>
                        <p:cond delay="indefinite"/>
                      </p:stCondLst>
                      <p:childTnLst>
                        <p:par>
                          <p:cTn id="133" fill="hold">
                            <p:stCondLst>
                              <p:cond delay="0"/>
                            </p:stCondLst>
                            <p:childTnLst>
                              <p:par>
                                <p:cTn id="134" presetID="50" presetClass="entr" presetSubtype="0" decel="100000" fill="hold" grpId="0" nodeType="clickEffect">
                                  <p:stCondLst>
                                    <p:cond delay="0"/>
                                  </p:stCondLst>
                                  <p:childTnLst>
                                    <p:set>
                                      <p:cBhvr>
                                        <p:cTn id="135" dur="1" fill="hold">
                                          <p:stCondLst>
                                            <p:cond delay="0"/>
                                          </p:stCondLst>
                                        </p:cTn>
                                        <p:tgtEl>
                                          <p:spTgt spid="21"/>
                                        </p:tgtEl>
                                        <p:attrNameLst>
                                          <p:attrName>style.visibility</p:attrName>
                                        </p:attrNameLst>
                                      </p:cBhvr>
                                      <p:to>
                                        <p:strVal val="visible"/>
                                      </p:to>
                                    </p:set>
                                    <p:anim calcmode="lin" valueType="num">
                                      <p:cBhvr>
                                        <p:cTn id="136" dur="1000" fill="hold"/>
                                        <p:tgtEl>
                                          <p:spTgt spid="21"/>
                                        </p:tgtEl>
                                        <p:attrNameLst>
                                          <p:attrName>ppt_w</p:attrName>
                                        </p:attrNameLst>
                                      </p:cBhvr>
                                      <p:tavLst>
                                        <p:tav tm="0">
                                          <p:val>
                                            <p:strVal val="#ppt_w+.3"/>
                                          </p:val>
                                        </p:tav>
                                        <p:tav tm="100000">
                                          <p:val>
                                            <p:strVal val="#ppt_w"/>
                                          </p:val>
                                        </p:tav>
                                      </p:tavLst>
                                    </p:anim>
                                    <p:anim calcmode="lin" valueType="num">
                                      <p:cBhvr>
                                        <p:cTn id="137" dur="1000" fill="hold"/>
                                        <p:tgtEl>
                                          <p:spTgt spid="21"/>
                                        </p:tgtEl>
                                        <p:attrNameLst>
                                          <p:attrName>ppt_h</p:attrName>
                                        </p:attrNameLst>
                                      </p:cBhvr>
                                      <p:tavLst>
                                        <p:tav tm="0">
                                          <p:val>
                                            <p:strVal val="#ppt_h"/>
                                          </p:val>
                                        </p:tav>
                                        <p:tav tm="100000">
                                          <p:val>
                                            <p:strVal val="#ppt_h"/>
                                          </p:val>
                                        </p:tav>
                                      </p:tavLst>
                                    </p:anim>
                                    <p:animEffect transition="in" filter="fade">
                                      <p:cBhvr>
                                        <p:cTn id="138" dur="1000"/>
                                        <p:tgtEl>
                                          <p:spTgt spid="21"/>
                                        </p:tgtEl>
                                      </p:cBhvr>
                                    </p:animEffect>
                                  </p:childTnLst>
                                </p:cTn>
                              </p:par>
                            </p:childTnLst>
                          </p:cTn>
                        </p:par>
                      </p:childTnLst>
                    </p:cTn>
                  </p:par>
                  <p:par>
                    <p:cTn id="139" fill="hold">
                      <p:stCondLst>
                        <p:cond delay="indefinite"/>
                      </p:stCondLst>
                      <p:childTnLst>
                        <p:par>
                          <p:cTn id="140" fill="hold">
                            <p:stCondLst>
                              <p:cond delay="0"/>
                            </p:stCondLst>
                            <p:childTnLst>
                              <p:par>
                                <p:cTn id="141" presetID="50" presetClass="entr" presetSubtype="0" decel="100000" fill="hold" grpId="0" nodeType="clickEffect">
                                  <p:stCondLst>
                                    <p:cond delay="0"/>
                                  </p:stCondLst>
                                  <p:childTnLst>
                                    <p:set>
                                      <p:cBhvr>
                                        <p:cTn id="142" dur="1" fill="hold">
                                          <p:stCondLst>
                                            <p:cond delay="0"/>
                                          </p:stCondLst>
                                        </p:cTn>
                                        <p:tgtEl>
                                          <p:spTgt spid="22"/>
                                        </p:tgtEl>
                                        <p:attrNameLst>
                                          <p:attrName>style.visibility</p:attrName>
                                        </p:attrNameLst>
                                      </p:cBhvr>
                                      <p:to>
                                        <p:strVal val="visible"/>
                                      </p:to>
                                    </p:set>
                                    <p:anim calcmode="lin" valueType="num">
                                      <p:cBhvr>
                                        <p:cTn id="143" dur="1000" fill="hold"/>
                                        <p:tgtEl>
                                          <p:spTgt spid="22"/>
                                        </p:tgtEl>
                                        <p:attrNameLst>
                                          <p:attrName>ppt_w</p:attrName>
                                        </p:attrNameLst>
                                      </p:cBhvr>
                                      <p:tavLst>
                                        <p:tav tm="0">
                                          <p:val>
                                            <p:strVal val="#ppt_w+.3"/>
                                          </p:val>
                                        </p:tav>
                                        <p:tav tm="100000">
                                          <p:val>
                                            <p:strVal val="#ppt_w"/>
                                          </p:val>
                                        </p:tav>
                                      </p:tavLst>
                                    </p:anim>
                                    <p:anim calcmode="lin" valueType="num">
                                      <p:cBhvr>
                                        <p:cTn id="144" dur="1000" fill="hold"/>
                                        <p:tgtEl>
                                          <p:spTgt spid="22"/>
                                        </p:tgtEl>
                                        <p:attrNameLst>
                                          <p:attrName>ppt_h</p:attrName>
                                        </p:attrNameLst>
                                      </p:cBhvr>
                                      <p:tavLst>
                                        <p:tav tm="0">
                                          <p:val>
                                            <p:strVal val="#ppt_h"/>
                                          </p:val>
                                        </p:tav>
                                        <p:tav tm="100000">
                                          <p:val>
                                            <p:strVal val="#ppt_h"/>
                                          </p:val>
                                        </p:tav>
                                      </p:tavLst>
                                    </p:anim>
                                    <p:animEffect transition="in" filter="fade">
                                      <p:cBhvr>
                                        <p:cTn id="145" dur="1000"/>
                                        <p:tgtEl>
                                          <p:spTgt spid="22"/>
                                        </p:tgtEl>
                                      </p:cBhvr>
                                    </p:animEffec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17"/>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42" presetClass="exit" presetSubtype="0" fill="hold" grpId="1" nodeType="clickEffect">
                                  <p:stCondLst>
                                    <p:cond delay="0"/>
                                  </p:stCondLst>
                                  <p:childTnLst>
                                    <p:animEffect transition="out" filter="fade">
                                      <p:cBhvr>
                                        <p:cTn id="153" dur="1000"/>
                                        <p:tgtEl>
                                          <p:spTgt spid="17"/>
                                        </p:tgtEl>
                                      </p:cBhvr>
                                    </p:animEffect>
                                    <p:anim calcmode="lin" valueType="num">
                                      <p:cBhvr>
                                        <p:cTn id="154" dur="1000"/>
                                        <p:tgtEl>
                                          <p:spTgt spid="17"/>
                                        </p:tgtEl>
                                        <p:attrNameLst>
                                          <p:attrName>ppt_x</p:attrName>
                                        </p:attrNameLst>
                                      </p:cBhvr>
                                      <p:tavLst>
                                        <p:tav tm="0">
                                          <p:val>
                                            <p:strVal val="ppt_x"/>
                                          </p:val>
                                        </p:tav>
                                        <p:tav tm="100000">
                                          <p:val>
                                            <p:strVal val="ppt_x"/>
                                          </p:val>
                                        </p:tav>
                                      </p:tavLst>
                                    </p:anim>
                                    <p:anim calcmode="lin" valueType="num">
                                      <p:cBhvr>
                                        <p:cTn id="155" dur="1000"/>
                                        <p:tgtEl>
                                          <p:spTgt spid="17"/>
                                        </p:tgtEl>
                                        <p:attrNameLst>
                                          <p:attrName>ppt_y</p:attrName>
                                        </p:attrNameLst>
                                      </p:cBhvr>
                                      <p:tavLst>
                                        <p:tav tm="0">
                                          <p:val>
                                            <p:strVal val="ppt_y"/>
                                          </p:val>
                                        </p:tav>
                                        <p:tav tm="100000">
                                          <p:val>
                                            <p:strVal val="ppt_y+.1"/>
                                          </p:val>
                                        </p:tav>
                                      </p:tavLst>
                                    </p:anim>
                                    <p:set>
                                      <p:cBhvr>
                                        <p:cTn id="156" dur="1" fill="hold">
                                          <p:stCondLst>
                                            <p:cond delay="999"/>
                                          </p:stCondLst>
                                        </p:cTn>
                                        <p:tgtEl>
                                          <p:spTgt spid="17"/>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1" presetClass="entr" presetSubtype="0" fill="hold" grpId="0" nodeType="clickEffect">
                                  <p:stCondLst>
                                    <p:cond delay="0"/>
                                  </p:stCondLst>
                                  <p:iterate type="lt">
                                    <p:tmAbs val="0"/>
                                  </p:iterate>
                                  <p:childTnLst>
                                    <p:set>
                                      <p:cBhvr>
                                        <p:cTn id="16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7" grpId="1"/>
      <p:bldP spid="11" grpId="0" animBg="1"/>
      <p:bldP spid="18" grpId="0" animBg="1"/>
      <p:bldP spid="19" grpId="0" animBg="1"/>
      <p:bldP spid="20" grpId="0" animBg="1"/>
      <p:bldP spid="21" grpId="0" animBg="1"/>
      <p:bldP spid="22" grpId="0" animBg="1"/>
      <p:bldP spid="23" grpId="0" animBg="1"/>
      <p:bldP spid="16" grpId="0" animBg="1"/>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2"/>
          <a:srcRect l="27745" t="25000" r="10762" b="14583"/>
          <a:stretch/>
        </p:blipFill>
        <p:spPr>
          <a:xfrm>
            <a:off x="0" y="-10885"/>
            <a:ext cx="12228286" cy="6872514"/>
          </a:xfrm>
          <a:prstGeom prst="rect">
            <a:avLst/>
          </a:prstGeom>
        </p:spPr>
      </p:pic>
      <p:sp>
        <p:nvSpPr>
          <p:cNvPr id="2" name="Rectangle 1"/>
          <p:cNvSpPr/>
          <p:nvPr/>
        </p:nvSpPr>
        <p:spPr>
          <a:xfrm>
            <a:off x="2362200" y="609600"/>
            <a:ext cx="7620000" cy="6858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আমাদের </a:t>
            </a:r>
            <a:r>
              <a:rPr lang="bn-IN" sz="3600" dirty="0" smtClean="0">
                <a:solidFill>
                  <a:schemeClr val="tx1"/>
                </a:solidFill>
                <a:latin typeface="NikoshBAN" panose="02000000000000000000" pitchFamily="2" charset="0"/>
                <a:cs typeface="NikoshBAN" panose="02000000000000000000" pitchFamily="2" charset="0"/>
              </a:rPr>
              <a:t>নিকটতম </a:t>
            </a:r>
            <a:r>
              <a:rPr lang="bn-IN" sz="3600" dirty="0" smtClean="0">
                <a:solidFill>
                  <a:schemeClr val="tx1"/>
                </a:solidFill>
                <a:latin typeface="NikoshBAN" panose="02000000000000000000" pitchFamily="2" charset="0"/>
                <a:cs typeface="NikoshBAN" panose="02000000000000000000" pitchFamily="2" charset="0"/>
              </a:rPr>
              <a:t>প্রতিবেশী কয়েকটি রাষ্ট্রের নাম- </a:t>
            </a:r>
            <a:endParaRPr lang="en-US" sz="3600" dirty="0">
              <a:solidFill>
                <a:schemeClr val="tx1"/>
              </a:solidFill>
              <a:latin typeface="NikoshBAN" panose="02000000000000000000" pitchFamily="2" charset="0"/>
              <a:cs typeface="NikoshBAN" panose="02000000000000000000" pitchFamily="2" charset="0"/>
            </a:endParaRPr>
          </a:p>
        </p:txBody>
      </p:sp>
      <p:sp>
        <p:nvSpPr>
          <p:cNvPr id="4" name="Rectangle 3"/>
          <p:cNvSpPr/>
          <p:nvPr/>
        </p:nvSpPr>
        <p:spPr>
          <a:xfrm>
            <a:off x="1905000" y="2628900"/>
            <a:ext cx="19812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ভারত  </a:t>
            </a:r>
            <a:endParaRPr lang="en-US" sz="3600" dirty="0">
              <a:solidFill>
                <a:schemeClr val="tx1"/>
              </a:solidFill>
              <a:latin typeface="NikoshBAN" panose="02000000000000000000" pitchFamily="2" charset="0"/>
              <a:cs typeface="NikoshBAN" panose="02000000000000000000" pitchFamily="2" charset="0"/>
            </a:endParaRPr>
          </a:p>
        </p:txBody>
      </p:sp>
      <p:sp>
        <p:nvSpPr>
          <p:cNvPr id="5" name="Rectangle 4"/>
          <p:cNvSpPr/>
          <p:nvPr/>
        </p:nvSpPr>
        <p:spPr>
          <a:xfrm>
            <a:off x="4724400" y="2613660"/>
            <a:ext cx="19812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পাকিস্থান  </a:t>
            </a:r>
            <a:endParaRPr lang="en-US" sz="3600"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7772400" y="2613660"/>
            <a:ext cx="19812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নেপাল   </a:t>
            </a:r>
            <a:endParaRPr lang="en-US" sz="3600" dirty="0">
              <a:solidFill>
                <a:schemeClr val="tx1"/>
              </a:solidFill>
              <a:latin typeface="NikoshBAN" panose="02000000000000000000" pitchFamily="2" charset="0"/>
              <a:cs typeface="NikoshBAN" panose="02000000000000000000" pitchFamily="2" charset="0"/>
            </a:endParaRPr>
          </a:p>
        </p:txBody>
      </p:sp>
      <p:sp>
        <p:nvSpPr>
          <p:cNvPr id="7" name="Rectangle 6"/>
          <p:cNvSpPr/>
          <p:nvPr/>
        </p:nvSpPr>
        <p:spPr>
          <a:xfrm>
            <a:off x="1905000" y="3962400"/>
            <a:ext cx="19812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ভূটান    </a:t>
            </a:r>
            <a:endParaRPr lang="en-US" sz="3600"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4724400" y="3962400"/>
            <a:ext cx="19812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শ্রীলঙ্কা     </a:t>
            </a:r>
            <a:endParaRPr lang="en-US" sz="3600"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7772400" y="3920672"/>
            <a:ext cx="1981200" cy="5334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ও মিয়ানমার     </a:t>
            </a:r>
            <a:endParaRPr lang="en-US" sz="36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26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ppt_w</p:attrName>
                                        </p:attrNameLst>
                                      </p:cBhvr>
                                      <p:tavLst>
                                        <p:tav tm="0">
                                          <p:val>
                                            <p:fltVal val="0"/>
                                          </p:val>
                                        </p:tav>
                                        <p:tav tm="100000">
                                          <p:val>
                                            <p:strVal val="#ppt_w"/>
                                          </p:val>
                                        </p:tav>
                                      </p:tavLst>
                                    </p:anim>
                                    <p:anim calcmode="lin" valueType="num">
                                      <p:cBhvr>
                                        <p:cTn id="26" dur="5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500" fill="hold"/>
                                        <p:tgtEl>
                                          <p:spTgt spid="9"/>
                                        </p:tgtEl>
                                        <p:attrNameLst>
                                          <p:attrName>ppt_w</p:attrName>
                                        </p:attrNameLst>
                                      </p:cBhvr>
                                      <p:tavLst>
                                        <p:tav tm="0">
                                          <p:val>
                                            <p:fltVal val="0"/>
                                          </p:val>
                                        </p:tav>
                                        <p:tav tm="100000">
                                          <p:val>
                                            <p:strVal val="#ppt_w"/>
                                          </p:val>
                                        </p:tav>
                                      </p:tavLst>
                                    </p:anim>
                                    <p:anim calcmode="lin" valueType="num">
                                      <p:cBhvr>
                                        <p:cTn id="44"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P spid="8" grpId="0" animBg="1"/>
      <p:bldP spid="9" grpId="0"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2593</TotalTime>
  <Words>775</Words>
  <Application>Microsoft Office PowerPoint</Application>
  <PresentationFormat>Widescreen</PresentationFormat>
  <Paragraphs>167</Paragraphs>
  <Slides>24</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NikoshBAN</vt:lpstr>
      <vt:lpstr>Segoe UI Emoji</vt:lpstr>
      <vt:lpstr>Times New Roman</vt:lpstr>
      <vt:lpstr>Trebuchet MS</vt:lpstr>
      <vt:lpstr>Vrinda</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 NET Computers</dc:creator>
  <cp:lastModifiedBy>PC NET Computers</cp:lastModifiedBy>
  <cp:revision>175</cp:revision>
  <dcterms:created xsi:type="dcterms:W3CDTF">2006-08-16T00:00:00Z</dcterms:created>
  <dcterms:modified xsi:type="dcterms:W3CDTF">2019-12-16T15:18:50Z</dcterms:modified>
</cp:coreProperties>
</file>