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2D01-6B8C-45D3-ABFA-EA86FCF50FB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1FAB-4565-481A-9B64-09765932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4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2D01-6B8C-45D3-ABFA-EA86FCF50FB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1FAB-4565-481A-9B64-09765932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2D01-6B8C-45D3-ABFA-EA86FCF50FB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1FAB-4565-481A-9B64-09765932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8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2D01-6B8C-45D3-ABFA-EA86FCF50FB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1FAB-4565-481A-9B64-09765932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2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2D01-6B8C-45D3-ABFA-EA86FCF50FB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1FAB-4565-481A-9B64-09765932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8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2D01-6B8C-45D3-ABFA-EA86FCF50FB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1FAB-4565-481A-9B64-09765932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8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2D01-6B8C-45D3-ABFA-EA86FCF50FB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1FAB-4565-481A-9B64-09765932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2D01-6B8C-45D3-ABFA-EA86FCF50FB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1FAB-4565-481A-9B64-09765932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1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2D01-6B8C-45D3-ABFA-EA86FCF50FB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1FAB-4565-481A-9B64-09765932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9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2D01-6B8C-45D3-ABFA-EA86FCF50FB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1FAB-4565-481A-9B64-09765932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7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2D01-6B8C-45D3-ABFA-EA86FCF50FB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1FAB-4565-481A-9B64-09765932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1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62D01-6B8C-45D3-ABFA-EA86FCF50FB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1FAB-4565-481A-9B64-09765932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3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45646"/>
            <a:ext cx="11682484" cy="6373505"/>
          </a:xfrm>
          <a:prstGeom prst="frame">
            <a:avLst>
              <a:gd name="adj1" fmla="val 329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6" y="1503139"/>
            <a:ext cx="9498842" cy="4597412"/>
          </a:xfrm>
          <a:prstGeom prst="rect">
            <a:avLst/>
          </a:prstGeom>
          <a:ln w="101600" cmpd="sng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1214645" y="559545"/>
            <a:ext cx="97990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স্বাগতম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3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59307"/>
            <a:ext cx="11682484" cy="6373505"/>
          </a:xfrm>
          <a:prstGeom prst="frame">
            <a:avLst>
              <a:gd name="adj1" fmla="val 329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1" y="1281864"/>
            <a:ext cx="4852842" cy="37988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41" y="1268218"/>
            <a:ext cx="4762676" cy="379997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 flipH="1">
            <a:off x="4494895" y="573205"/>
            <a:ext cx="413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দেখছ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6208" y="5472751"/>
            <a:ext cx="896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 অভিযানে ও পাইলট বিহীন বিমান চালনায় রোবটের ব্যবহার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6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59307"/>
            <a:ext cx="11682484" cy="6373505"/>
          </a:xfrm>
          <a:prstGeom prst="frame">
            <a:avLst>
              <a:gd name="adj1" fmla="val 329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10" y="948202"/>
            <a:ext cx="5055688" cy="43068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14" y="948203"/>
            <a:ext cx="5027185" cy="43068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3452" y="5622879"/>
            <a:ext cx="623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যুদ্ধক্ষেত্রে যুদ্ধবিমান চালনায় রোবটের ব্যবহার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59307"/>
            <a:ext cx="11682484" cy="6373505"/>
          </a:xfrm>
          <a:prstGeom prst="frame">
            <a:avLst>
              <a:gd name="adj1" fmla="val 329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5" y="2131682"/>
            <a:ext cx="4853767" cy="3722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55" y="2131681"/>
            <a:ext cx="4819409" cy="3722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0688" y="996289"/>
            <a:ext cx="814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 গাড়ি রং করতে ও গাড়ি চালনায় রোবটের ব্যবহার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59307"/>
            <a:ext cx="11682484" cy="6373505"/>
          </a:xfrm>
          <a:prstGeom prst="frame">
            <a:avLst>
              <a:gd name="adj1" fmla="val 329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53136" y="928051"/>
            <a:ext cx="4749421" cy="3728288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1132769" y="4888355"/>
            <a:ext cx="10003813" cy="107721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যেখানে মানুষ একই সময়ে বিভিন্ন চিন্তা করতে পারে না, সেখানে কৃত্রিম বুদ্ধিমত্তা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সম্পন্ন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রোবট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একই সময়ে বহুবিধ কাজ দ্রুততার সাথে সম্পন্ন করতে পারে।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2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59307"/>
            <a:ext cx="11682484" cy="6373505"/>
          </a:xfrm>
          <a:prstGeom prst="frame">
            <a:avLst>
              <a:gd name="adj1" fmla="val 32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2825086" y="559557"/>
            <a:ext cx="6523630" cy="1323833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20" y="2347414"/>
            <a:ext cx="1307027" cy="11197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41" y="4626588"/>
            <a:ext cx="1351696" cy="10367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3867092" y="2579423"/>
            <a:ext cx="366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রোবটের ৫টি ব্যবহার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910307" y="4860879"/>
            <a:ext cx="3787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রোবটের ৫টি অসুবিধা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7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59307"/>
            <a:ext cx="11682484" cy="6373505"/>
          </a:xfrm>
          <a:prstGeom prst="frame">
            <a:avLst>
              <a:gd name="adj1" fmla="val 32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3275458" y="696036"/>
            <a:ext cx="5773003" cy="1255594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1573" y="2674961"/>
            <a:ext cx="573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কোন শব্দ থেকে রোবট শব্দটির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ৎপত্তি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1573" y="3537047"/>
            <a:ext cx="573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রোবট শব্দটির অর্থ কি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6550" y="4399134"/>
            <a:ext cx="573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রোবট কাকে 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1141" y="5299885"/>
            <a:ext cx="573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কি কি কাজে রোবট ব্যবহার করা হয়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59307"/>
            <a:ext cx="11682484" cy="6373505"/>
          </a:xfrm>
          <a:prstGeom prst="frame">
            <a:avLst>
              <a:gd name="adj1" fmla="val 329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43" y="1786775"/>
            <a:ext cx="4737640" cy="3577285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2797790" y="614150"/>
            <a:ext cx="6591869" cy="1015676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5533" y="5527342"/>
            <a:ext cx="795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“যন্ত্র স্বয়ংক্রিয়ভাবে কাজ করে” – ব্যাখ্যা লিখে আনবে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376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59307"/>
            <a:ext cx="11682484" cy="6373505"/>
          </a:xfrm>
          <a:prstGeom prst="frame">
            <a:avLst>
              <a:gd name="adj1" fmla="val 329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589088"/>
            <a:ext cx="778827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76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59307"/>
            <a:ext cx="11682484" cy="6373505"/>
          </a:xfrm>
          <a:prstGeom prst="frame">
            <a:avLst>
              <a:gd name="adj1" fmla="val 329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32587" y="982639"/>
            <a:ext cx="2179608" cy="2374704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1" dirty="0"/>
          </a:p>
        </p:txBody>
      </p:sp>
      <p:sp>
        <p:nvSpPr>
          <p:cNvPr id="8" name="TextBox 7"/>
          <p:cNvSpPr txBox="1"/>
          <p:nvPr/>
        </p:nvSpPr>
        <p:spPr>
          <a:xfrm>
            <a:off x="901253" y="3386071"/>
            <a:ext cx="3542404" cy="2965364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কামতা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ডি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কামতা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ফরিদ্গঞ্জ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ইনডেক্স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- ২১০৮৯৬০ </a:t>
            </a: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নং-০১৮১৫৪৪৭৩৭৭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5228" y="3489360"/>
            <a:ext cx="3889333" cy="2862322"/>
          </a:xfrm>
          <a:prstGeom prst="rect">
            <a:avLst/>
          </a:prstGeom>
          <a:noFill/>
          <a:ln w="34925">
            <a:solidFill>
              <a:schemeClr val="tx1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২৩-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-২০১৯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394" y="982639"/>
            <a:ext cx="2124644" cy="23747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Frame 10"/>
          <p:cNvSpPr/>
          <p:nvPr/>
        </p:nvSpPr>
        <p:spPr>
          <a:xfrm>
            <a:off x="4279881" y="614151"/>
            <a:ext cx="3152632" cy="1105469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2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79" y="1631586"/>
            <a:ext cx="1596411" cy="51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59307"/>
            <a:ext cx="11682484" cy="6373505"/>
          </a:xfrm>
          <a:prstGeom prst="frame">
            <a:avLst>
              <a:gd name="adj1" fmla="val 3292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4" y="1801505"/>
            <a:ext cx="4394576" cy="38677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01" y="1801505"/>
            <a:ext cx="4531054" cy="38677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3125335" y="682387"/>
            <a:ext cx="5854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দুইটি ভালো দেখো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070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59307"/>
            <a:ext cx="11682484" cy="6373505"/>
          </a:xfrm>
          <a:prstGeom prst="frame">
            <a:avLst>
              <a:gd name="adj1" fmla="val 329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060" y="859809"/>
            <a:ext cx="5854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পাঠ .........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7" y="1952897"/>
            <a:ext cx="4626591" cy="3246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4271747" y="5349920"/>
            <a:ext cx="3043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রোবটিক্স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417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59307"/>
            <a:ext cx="11682484" cy="6373505"/>
          </a:xfrm>
          <a:prstGeom prst="frame">
            <a:avLst>
              <a:gd name="adj1" fmla="val 329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1" y="1910683"/>
            <a:ext cx="2674967" cy="436256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2838725" y="3220868"/>
            <a:ext cx="8611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রোবট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কি তা বলতে পার বে;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রোবটের ব্যবহার ব্যাখ্যা করতে পারবে ;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রোবটের সুবিধা , অসুবিধা নির্ণয় করতে পারবে । 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8" name="Horizontal Scroll 7"/>
          <p:cNvSpPr/>
          <p:nvPr/>
        </p:nvSpPr>
        <p:spPr>
          <a:xfrm>
            <a:off x="4121618" y="1105468"/>
            <a:ext cx="3794078" cy="1337481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59307"/>
            <a:ext cx="11682484" cy="6373505"/>
          </a:xfrm>
          <a:prstGeom prst="frame">
            <a:avLst>
              <a:gd name="adj1" fmla="val 329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14" y="1596788"/>
            <a:ext cx="4898682" cy="3337356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06" y="1583140"/>
            <a:ext cx="4898682" cy="3411938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1651380" y="586856"/>
            <a:ext cx="5500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িচের চিত্র দু’টিতে কি দেখছ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751" y="5213443"/>
            <a:ext cx="10290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রোবট 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Robot)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ৎপত্তি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Robota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বা 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Roboti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শব্দ থেকে 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রোবট শব্দের অর্থ যন্ত্রমানব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59307"/>
            <a:ext cx="11682484" cy="6373505"/>
          </a:xfrm>
          <a:prstGeom prst="frame">
            <a:avLst>
              <a:gd name="adj1" fmla="val 329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43" y="2238234"/>
            <a:ext cx="3874832" cy="34801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9" y="2238235"/>
            <a:ext cx="4079545" cy="34801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627797" y="873457"/>
            <a:ext cx="10768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রোবট হচ্ছে একটি স্বয়ংক্রিয় ব্যবস্থা যা মানুষের মতো কাজ করতে পারে অথবা এর কাজ দেখে মনে হয় এর বুদ্ধিমত্তা আছে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1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59307"/>
            <a:ext cx="11682484" cy="6373505"/>
          </a:xfrm>
          <a:prstGeom prst="frame">
            <a:avLst>
              <a:gd name="adj1" fmla="val 329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3166281" y="655088"/>
            <a:ext cx="5827594" cy="1473958"/>
          </a:xfrm>
          <a:prstGeom prst="ribb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0056" y="4954143"/>
            <a:ext cx="4954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রোবট শব্দের অর্থ কি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রোবট বলতে কি বুঝ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Kazi Amin At Tafhim\Desktop\New folder\images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96" y="2194228"/>
            <a:ext cx="3554901" cy="26780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3648"/>
            <a:ext cx="12192000" cy="6858000"/>
          </a:xfrm>
          <a:prstGeom prst="frame">
            <a:avLst>
              <a:gd name="adj1" fmla="val 1754"/>
            </a:avLst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36477" y="150125"/>
            <a:ext cx="11900848" cy="6605517"/>
          </a:xfrm>
          <a:prstGeom prst="frame">
            <a:avLst>
              <a:gd name="adj1" fmla="val 1588"/>
            </a:avLst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2012" y="259307"/>
            <a:ext cx="11682484" cy="6373505"/>
          </a:xfrm>
          <a:prstGeom prst="frame">
            <a:avLst>
              <a:gd name="adj1" fmla="val 3292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1454677"/>
            <a:ext cx="5022850" cy="379571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0" y="1454677"/>
            <a:ext cx="4971719" cy="38294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1383200" y="709684"/>
            <a:ext cx="413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দেখছ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50" y="5577942"/>
            <a:ext cx="1089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রোবটের ব্যবহারঃ পারিবারিক কাজ থেকে শুরু করে শিল্পক্ষেত্র পর্যন্ত কাজ করানো যায়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271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Sohrab Hossain</dc:creator>
  <cp:lastModifiedBy>Sohrab Hossain</cp:lastModifiedBy>
  <cp:revision>36</cp:revision>
  <dcterms:created xsi:type="dcterms:W3CDTF">2019-12-15T14:30:04Z</dcterms:created>
  <dcterms:modified xsi:type="dcterms:W3CDTF">2019-12-17T06:59:52Z</dcterms:modified>
</cp:coreProperties>
</file>