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92" r:id="rId2"/>
    <p:sldId id="293" r:id="rId3"/>
    <p:sldId id="298" r:id="rId4"/>
    <p:sldId id="299" r:id="rId5"/>
    <p:sldId id="315" r:id="rId6"/>
    <p:sldId id="294" r:id="rId7"/>
    <p:sldId id="300" r:id="rId8"/>
    <p:sldId id="301" r:id="rId9"/>
    <p:sldId id="302" r:id="rId10"/>
    <p:sldId id="312" r:id="rId11"/>
    <p:sldId id="303" r:id="rId12"/>
    <p:sldId id="305" r:id="rId13"/>
    <p:sldId id="316" r:id="rId14"/>
    <p:sldId id="317" r:id="rId15"/>
    <p:sldId id="318" r:id="rId16"/>
    <p:sldId id="308" r:id="rId17"/>
    <p:sldId id="310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46" autoAdjust="0"/>
  </p:normalViewPr>
  <p:slideViewPr>
    <p:cSldViewPr snapToGrid="0">
      <p:cViewPr varScale="1">
        <p:scale>
          <a:sx n="63" d="100"/>
          <a:sy n="63" d="100"/>
        </p:scale>
        <p:origin x="-12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63766D-64CF-4A2B-B5B9-2A5A1EB7374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aintIdioticBlackbuck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857250"/>
            <a:ext cx="11277600" cy="5695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025" y="0"/>
            <a:ext cx="173152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76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Data glov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image high speed audio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image high speed audio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virtual reality engin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0_jR2uHh4xddtkP_R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0"/>
            <a:ext cx="5166360" cy="6658927"/>
          </a:xfrm>
          <a:prstGeom prst="rect">
            <a:avLst/>
          </a:prstGeom>
        </p:spPr>
      </p:pic>
      <p:pic>
        <p:nvPicPr>
          <p:cNvPr id="7" name="Picture 6" descr="data-encryption-4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683" y="365760"/>
            <a:ext cx="5979794" cy="649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cryption+_+Decry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350520"/>
            <a:ext cx="6873240" cy="6217920"/>
          </a:xfrm>
          <a:prstGeom prst="rect">
            <a:avLst/>
          </a:prstGeom>
        </p:spPr>
      </p:pic>
      <p:pic>
        <p:nvPicPr>
          <p:cNvPr id="3" name="Picture 2" descr="enryption-decryption-cy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780" y="441960"/>
            <a:ext cx="3634740" cy="537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5999" y="2116574"/>
            <a:ext cx="19111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জোড়ায়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31419" y="5606534"/>
            <a:ext cx="1657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3165" y="934994"/>
            <a:ext cx="68964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 –এর ব্যবহার ব্যাখ্যা কর।</a:t>
            </a:r>
          </a:p>
        </p:txBody>
      </p:sp>
      <p:pic>
        <p:nvPicPr>
          <p:cNvPr id="5" name="Picture 4" descr="banglabesh student work together kartun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524" y="2134993"/>
            <a:ext cx="5716555" cy="428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-case-Diagram-for-encryption-embed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1245140"/>
            <a:ext cx="11284086" cy="5350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8060" y="233464"/>
            <a:ext cx="472764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IMPORTACE OF  DATA ENCRYPTION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vate-key-em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563880"/>
            <a:ext cx="10591800" cy="5730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8060" y="233464"/>
            <a:ext cx="472764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IMPORTACE OF  DATA ENCRYPTION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6997" y="440174"/>
            <a:ext cx="45223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ডাটা এনক্রিপশন –এর ব্যবহার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1508760"/>
            <a:ext cx="1103376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গোপনীয় ডেটাকে সুরক্ষা দিয়ে অন্যের  চোখে পড়া বা অন্যের অ্যাকসেসকে নিয়ন্ত্রন করার জন্য ডেটা এনক্রিপশন পদ্ধতি ব্যবহার হয়। 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ক্লায়েন্ট এবং অন্যান্য গোপনীয় প্রাতিষ্ঠানিক ও আর্থিক তথ্যাদি প্রেরনে ব্যাংকগুলোতে এনক্রিপশন ব্যবহার হয়।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বিদেশে অবস্থানরত বিভিন্ন দেশের দূতাবাসগুলোতে নিরাপদ মেসেজ বিভিন্ন দেশের সরকার ডেটা এনক্রিপশন পদ্ধতি ব্যবহার করে।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গোপন যোগাযোগের জন্য সামরিক বাহিনীসহ বিভিন্ন গুরুত্বপুর্ণ রাস্ট্রীয় সুংস্থাতে ডেটা এনক্রিপশন পদ্ধতি ব্যবহার করে।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অধিকাংশ ই-মেইল প্রোগ্রাম ডেটা প্রেরন ও গ্রহনের ক্ষেত্রে ডেটা এনক্রিপশন পদ্ধতি ব্যবহার হয়।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0019" y="836414"/>
            <a:ext cx="16433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দলীয়</a:t>
            </a:r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9005" y="2710934"/>
            <a:ext cx="18854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১০মিনিট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520" y="5483969"/>
            <a:ext cx="6477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 এর প্রয়োজনীয়তা বর্ননা কর।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সম্পর্কিত ছব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" y="1064934"/>
            <a:ext cx="4945223" cy="390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0319" y="729734"/>
            <a:ext cx="1838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1240" y="5240774"/>
            <a:ext cx="90765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 এর উপাদানের একটি তালিকা তৈরি করে নিয়ে আসবে।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4" descr="image hom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22" y="525941"/>
            <a:ext cx="3893911" cy="259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mage home and work cartoon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3279" y="335903"/>
            <a:ext cx="4432663" cy="44326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46" y="252920"/>
            <a:ext cx="8190688" cy="6361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08205" y="272374"/>
            <a:ext cx="1381328" cy="60016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9600"/>
            <a:ext cx="1066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4800" y="228600"/>
            <a:ext cx="11480800" cy="6400800"/>
          </a:xfrm>
          <a:prstGeom prst="rect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4160" y="1216972"/>
            <a:ext cx="3853120" cy="391596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bn-BD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3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2000" b="1" dirty="0" smtClean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Susmita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1" y="1313496"/>
            <a:ext cx="3350160" cy="3761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0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480" y="1158240"/>
            <a:ext cx="8610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লক্ষ্য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49680"/>
            <a:ext cx="3596639" cy="4876800"/>
          </a:xfrm>
          <a:prstGeom prst="rect">
            <a:avLst/>
          </a:prstGeom>
        </p:spPr>
      </p:pic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317" y="1249680"/>
            <a:ext cx="3540443" cy="4861560"/>
          </a:xfrm>
          <a:prstGeom prst="rect">
            <a:avLst/>
          </a:prstGeom>
        </p:spPr>
      </p:pic>
      <p:pic>
        <p:nvPicPr>
          <p:cNvPr id="8" name="Picture 7" descr="data-encryption-at-rest-in-transit-end-to-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160" y="1280160"/>
            <a:ext cx="389001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লক্ষ্য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ata-encryption-isometric-flowchart-vector-18116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295400"/>
            <a:ext cx="5059680" cy="5379720"/>
          </a:xfrm>
          <a:prstGeom prst="rect">
            <a:avLst/>
          </a:prstGeom>
        </p:spPr>
      </p:pic>
      <p:pic>
        <p:nvPicPr>
          <p:cNvPr id="7" name="Picture 6" descr="data-encryption-clo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67" y="1295400"/>
            <a:ext cx="5489553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588" y="607814"/>
            <a:ext cx="42899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বিষয়-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5281" y="577334"/>
            <a:ext cx="221567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338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ruecrypt_encryp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40" y="1737360"/>
            <a:ext cx="672084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994" y="1830062"/>
            <a:ext cx="36327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2520" y="3916681"/>
            <a:ext cx="803148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 কি তা বলতে পারবে;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 ব্যবহার ব্যাখ্যা করতে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 এর প্রয়োজনীয়তা বর্ননা করতে পারবে।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596" y="564204"/>
            <a:ext cx="225681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3017" y="287774"/>
            <a:ext cx="1576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3304" y="5667494"/>
            <a:ext cx="1649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সময়-২মিনিট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2320" y="685800"/>
            <a:ext cx="4358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 কি?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 r="5647" b="20688"/>
          <a:stretch>
            <a:fillRect/>
          </a:stretch>
        </p:blipFill>
        <p:spPr bwMode="auto">
          <a:xfrm>
            <a:off x="5059680" y="1752383"/>
            <a:ext cx="4202195" cy="4540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899160"/>
            <a:ext cx="4312919" cy="5425440"/>
          </a:xfrm>
          <a:prstGeom prst="rect">
            <a:avLst/>
          </a:prstGeom>
        </p:spPr>
      </p:pic>
      <p:pic>
        <p:nvPicPr>
          <p:cNvPr id="6" name="Picture 5" descr="Data+Encryption+Encryption+is+the+process+of+encoding+a+message+such+that+its+meaning+is+not+obvious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518160"/>
            <a:ext cx="6431280" cy="608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1141</TotalTime>
  <Words>208</Words>
  <Application>Microsoft Office PowerPoint</Application>
  <PresentationFormat>Custom</PresentationFormat>
  <Paragraphs>44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Susmita</cp:lastModifiedBy>
  <cp:revision>307</cp:revision>
  <dcterms:created xsi:type="dcterms:W3CDTF">2019-04-02T03:29:26Z</dcterms:created>
  <dcterms:modified xsi:type="dcterms:W3CDTF">2019-12-17T09:35:54Z</dcterms:modified>
</cp:coreProperties>
</file>