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25" r:id="rId2"/>
    <p:sldId id="492" r:id="rId3"/>
    <p:sldId id="502" r:id="rId4"/>
    <p:sldId id="350" r:id="rId5"/>
    <p:sldId id="331" r:id="rId6"/>
    <p:sldId id="504" r:id="rId7"/>
    <p:sldId id="495" r:id="rId8"/>
    <p:sldId id="489" r:id="rId9"/>
    <p:sldId id="491" r:id="rId10"/>
    <p:sldId id="498" r:id="rId11"/>
    <p:sldId id="484" r:id="rId12"/>
    <p:sldId id="496" r:id="rId13"/>
    <p:sldId id="500" r:id="rId14"/>
    <p:sldId id="497" r:id="rId15"/>
    <p:sldId id="385" r:id="rId16"/>
    <p:sldId id="314" r:id="rId17"/>
    <p:sldId id="441" r:id="rId18"/>
    <p:sldId id="485" r:id="rId19"/>
    <p:sldId id="4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CC"/>
    <a:srgbClr val="00CC00"/>
    <a:srgbClr val="CCCC00"/>
    <a:srgbClr val="0000FF"/>
    <a:srgbClr val="00CC99"/>
    <a:srgbClr val="FFFF99"/>
    <a:srgbClr val="FFCCFF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ফসফরাসের</a:t>
            </a:r>
            <a:r>
              <a:rPr lang="bn-BD" baseline="0" dirty="0" smtClean="0"/>
              <a:t> কাজ কী?  আয়োডিনের কাজ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দল গঠন করে কাজটি করতে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 পারেন:   চিত্রটি কিসের?  উত্তর হবে: খনি থেকে খনিজ লবণসহ বিভিন্ন খনিজ পদার্থ আহরণের।[ এখানে চিত্রগুলোর উদ্দেশ্য খনি থেকে কীভাবে পদার্থ আহরণ করা হয় তার ধারণা দেওয়া। এ স্লাইডে এক মিনিট সময় ব্যয় করা যেতে পারে।]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 পারেন: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বস্তুটি কী? কী কাজে ব্যবহৃত হয়? এটি কোথায় পাওয়া যায়? ( এ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খনিজ লবণগুলো উদ্ভিদ মাটি থেকে গ্রহণ করে থাকে।)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প্রশ্ন করতে পারেন:  বস্তুটি কী? কোথায় পাওয়া যায়? এটি কী কাজে ব্যবহৃত হয়? এ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ছাড়া আমরা আর কোন কোন লবণ খাই?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 লবণগুলো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কী আমরা খাই? এ লবনণগুলো আমাদের শরীরে কীভাবে প্রবেশ করে? খনিজ লবণ পাওয়া যায় এমন কয়েকটি খাদ্যের নাম বল।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খাবার লবণ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ব্যতীত অন্যান্য খনিজ লরণসমূহ আমাদের দেহে বিভিন্ন খাদ্যদ্রব্যের মাধ্যমে প্রবেশ করে শিক্ষক তা শিক্ষার্থীদের সাথে আলোচনা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 স্লাইডকে অবলম্বন করে শিক্ষক খনিজ লবনের  প্রয়োজনীয়তা সম্পর্কে আলোচনা  শুরু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607" y="2859707"/>
            <a:ext cx="6261612" cy="22552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838" y="602277"/>
            <a:ext cx="695801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" y="99969"/>
              <a:ext cx="2687783" cy="799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61110" y="265160"/>
            <a:ext cx="17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68" y="3061120"/>
            <a:ext cx="852456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 মাধ্যমে যে সমস্ত খনিজ লবণ আমাদের শরীরে প্রবেশ করে তার একটি তালিকা তৈরী কর।</a:t>
            </a:r>
            <a:endParaRPr lang="bn-BD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6906" y="4389430"/>
            <a:ext cx="717999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রোগটির নাম কী? কীসের অভাবে এ রোগটি হয়ে থাকে?</a:t>
            </a:r>
            <a:endParaRPr lang="bn-BD" sz="32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65" y="1547741"/>
            <a:ext cx="2598058" cy="19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6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OEL\Desktop\Khonij lobon\sd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4" y="457201"/>
            <a:ext cx="3641503" cy="26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5" y="561978"/>
            <a:ext cx="2471064" cy="204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DOEL\Desktop\Khonij lobon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5" y="3064703"/>
            <a:ext cx="3897291" cy="14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37" y="5608658"/>
            <a:ext cx="7786687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দাঁত ও হাড় গঠনে, রক্ত জমাট বাঁধতে ও সুষ্ঠু স্নায়ু ব্যবস্থাপনায় কোন খনিজ উপাদানটি সাহায্য করে?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65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Khonij lobon\asd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82" y="1649600"/>
            <a:ext cx="4571704" cy="29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49" y="5837266"/>
            <a:ext cx="778668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লৌহিত কণিকা গঠনে কার ভূমিকা রয়েছে?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8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honij lobon\the-muscular-system-diagram-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70" y="2116062"/>
            <a:ext cx="2423758" cy="19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984" y="4471618"/>
            <a:ext cx="778668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পেশি সংকোচন ও প্রসারণে কোন খনিজ উপাদানটি সাহায্য করে?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1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08435" y="264741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" y="2901776"/>
            <a:ext cx="825817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ক্যালসিয়াম, ফসফরাস ও আয়োডিনযুক্ত কয়েকটি খাদ্যের নাম লেখ এবং এগুলো তোমাদের কীভাবে উপকার করে থাকে?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খনিজ লবণ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পাঁচটি খনিজ লবণের নাম বল।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 গলগন্ড রোগ কী এবং কেন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3" y="3421002"/>
            <a:ext cx="8154845" cy="1312407"/>
            <a:chOff x="812173" y="3490277"/>
            <a:chExt cx="8154845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প্রশ্ন: থাইরয়েড গ্রস্থির কাজ সুষ্ঠুভাবে সম্পাদন করে নিচের কোনটি?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ক্লোনিন             ক্যালসিয়াম               আয়োডিন               ফসফরাস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427665" y="409209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42946" y="5000420"/>
            <a:ext cx="8655457" cy="1424029"/>
            <a:chOff x="684506" y="3490277"/>
            <a:chExt cx="8655457" cy="1424029"/>
          </a:xfrm>
        </p:grpSpPr>
        <p:grpSp>
          <p:nvGrpSpPr>
            <p:cNvPr id="69" name="Group 68"/>
            <p:cNvGrpSpPr/>
            <p:nvPr/>
          </p:nvGrpSpPr>
          <p:grpSpPr>
            <a:xfrm>
              <a:off x="684506" y="3490277"/>
              <a:ext cx="8655457" cy="1424029"/>
              <a:chOff x="684506" y="3781232"/>
              <a:chExt cx="8655457" cy="142402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4506" y="3781232"/>
                <a:ext cx="86554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৫. প্রশ্ন: খনিজ লবণ দেহে কয়ভাবে কাজ করে?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দুই                      তিন                      চার                পাঁচ ভাবে।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847290" y="4419604"/>
                <a:ext cx="623454" cy="646331"/>
                <a:chOff x="718635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18635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815618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757710" y="569737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34" y="2519091"/>
            <a:ext cx="7079225" cy="1754326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খনিজ লবণ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থাইরয়েড গ্রস্থি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লোহিত রক্ত কণিকা।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415" y="1563028"/>
            <a:ext cx="2835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sz="36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41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8687" y="2799293"/>
            <a:ext cx="7000875" cy="1569660"/>
          </a:xfrm>
          <a:prstGeom prst="rect">
            <a:avLst/>
          </a:prstGeom>
          <a:noFill/>
          <a:ln w="285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দিনের খাদ্য তালিকায় প্রয়োজনীয় খনিজ লবণ পাওয়ার জন্য আমরা কী কী প্রদক্ষেপ গ্রহণ করতে পারি?</a:t>
            </a:r>
          </a:p>
        </p:txBody>
      </p:sp>
    </p:spTree>
    <p:extLst>
      <p:ext uri="{BB962C8B-B14F-4D97-AF65-F5344CB8AC3E}">
        <p14:creationId xmlns:p14="http://schemas.microsoft.com/office/powerpoint/2010/main" val="5176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901" y="1831095"/>
            <a:ext cx="4097990" cy="15944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bn-BD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3425589"/>
            <a:ext cx="3562066" cy="32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Pentagon 6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832" y="3089571"/>
            <a:ext cx="4093815" cy="283154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মোঃআনিছুর রহমান(সবুজ) </a:t>
            </a:r>
            <a:endParaRPr lang="en-US" sz="3200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গোড়ল দাখিল মাদরাসা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গোড়ল,কালীগঞ্জ,লালমনিরহাট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: ০১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৭২৩৩১৪১৩৮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E-mail:shabujnamuri@gmail.com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3779" y="3366570"/>
            <a:ext cx="3948548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08" y="286603"/>
            <a:ext cx="1978479" cy="22101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65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Pentagon 4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47540" y="5015533"/>
            <a:ext cx="5429250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2" y="1000377"/>
            <a:ext cx="7560860" cy="38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2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Pentagon 20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91501" y="4953268"/>
            <a:ext cx="4940708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কী কাজে ব্যবহৃত হয়? এটি কোথায় পাওয়া যায়?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02" y="1566309"/>
            <a:ext cx="5305507" cy="31007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62951" y="5496193"/>
            <a:ext cx="494070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লবণ বা সোডিয়াম ক্লোরাইড।</a:t>
            </a:r>
            <a:endParaRPr lang="en-US" sz="3200" dirty="0"/>
          </a:p>
        </p:txBody>
      </p:sp>
      <p:pic>
        <p:nvPicPr>
          <p:cNvPr id="13" name="Picture 2" descr="C:\Users\DOEL\Desktop\Khonij lobon\Sulphur-211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32" y="1686405"/>
            <a:ext cx="3095589" cy="2525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4151" y="4467494"/>
            <a:ext cx="4023549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এটি কোথায় পাওয়া যায়?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214437" y="5653356"/>
            <a:ext cx="2686051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dirty="0"/>
          </a:p>
        </p:txBody>
      </p:sp>
      <p:pic>
        <p:nvPicPr>
          <p:cNvPr id="16" name="Picture 3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41" y="1531884"/>
            <a:ext cx="2679637" cy="267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48976" y="4453207"/>
            <a:ext cx="4023549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এটি কোথায় পাওয়া যায়?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743576" y="5653356"/>
            <a:ext cx="195738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4" grpId="0" animBg="1"/>
      <p:bldP spid="14" grpId="1" animBg="1"/>
      <p:bldP spid="15" grpId="0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40" y="1917298"/>
            <a:ext cx="8023123" cy="167614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খনিজ লবণ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45" y="4662444"/>
            <a:ext cx="638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৮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360" y="2343360"/>
            <a:ext cx="8248726" cy="2985433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পাঠ শেষে শিক্ষার্থীরা...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দেহের জন্য প্রয়োজনীয় খনিজ লবণ সনাক্ত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উৎস বর্ণনা করতে পারবে;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কাজ ব্যাখ্যা 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85882"/>
            <a:ext cx="9144000" cy="142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28875" y="114300"/>
            <a:ext cx="4371975" cy="1000125"/>
            <a:chOff x="2128838" y="1257300"/>
            <a:chExt cx="4371975" cy="1000125"/>
          </a:xfrm>
        </p:grpSpPr>
        <p:sp>
          <p:nvSpPr>
            <p:cNvPr id="20" name="Down Arrow 19"/>
            <p:cNvSpPr/>
            <p:nvPr/>
          </p:nvSpPr>
          <p:spPr>
            <a:xfrm>
              <a:off x="2128838" y="1257300"/>
              <a:ext cx="4371975" cy="1000125"/>
            </a:xfrm>
            <a:prstGeom prst="down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99408" y="1301229"/>
              <a:ext cx="17668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0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461" y="5122878"/>
            <a:ext cx="494070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কোথায় পাওয়া যায়?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কাজে ব্যবহৃত হয়?</a:t>
            </a:r>
            <a:endParaRPr lang="en-US" sz="3200" dirty="0"/>
          </a:p>
        </p:txBody>
      </p:sp>
      <p:pic>
        <p:nvPicPr>
          <p:cNvPr id="4" name="Picture 2" descr="C:\Users\DOEL\Desktop\Khonij lobon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442914"/>
            <a:ext cx="3352366" cy="34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607243"/>
            <a:ext cx="3231057" cy="31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35323" y="5322902"/>
            <a:ext cx="49407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বস্তুটি কী?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78173" y="5408628"/>
            <a:ext cx="49407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বিটলবণ, যা আমরা খাই।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14374" y="5022866"/>
            <a:ext cx="7433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আর কোন কোন লবণ খাই?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1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OEL\Desktop\Khonij lobon\iod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82" y="1719618"/>
            <a:ext cx="3291025" cy="25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81225" y="4465876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আয়োডিন</a:t>
            </a:r>
            <a:endParaRPr lang="en-US" sz="2800" dirty="0"/>
          </a:p>
        </p:txBody>
      </p:sp>
      <p:pic>
        <p:nvPicPr>
          <p:cNvPr id="4102" name="Picture 6" descr="C:\Users\DOEL\Desktop\Khonij lobon\i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73" y="2133939"/>
            <a:ext cx="3070745" cy="230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56845" y="4632558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957263" y="5908684"/>
            <a:ext cx="741521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পদার্থগুলো কোথায় পাওয়া যায়?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581225" y="5693240"/>
            <a:ext cx="549802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খনিজ লবণগুলো কী আমরা সরাসরি গ্রহণ করতে পারি?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19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Khonij lobon\p3_lead_55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47" y="2858707"/>
            <a:ext cx="2898989" cy="18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Khonij lobo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05" y="425261"/>
            <a:ext cx="2312016" cy="18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\Desktop\Khonij lobon\fil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86" y="164311"/>
            <a:ext cx="2655456" cy="22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2937" y="5722948"/>
            <a:ext cx="794385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খাদ্যগুলো থেকে আমরা খনিজ লবণ পেয়ে থাকি।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8651" y="5394342"/>
            <a:ext cx="79438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ছাড়া আর কোন কোন খাদ্য থেকে  আমরা খনিজ লবণ পেয়ে থাকি?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8781</TotalTime>
  <Words>607</Words>
  <Application>Microsoft Office PowerPoint</Application>
  <PresentationFormat>On-screen Show (4:3)</PresentationFormat>
  <Paragraphs>98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SHABUJ</cp:lastModifiedBy>
  <cp:revision>2025</cp:revision>
  <dcterms:created xsi:type="dcterms:W3CDTF">2014-09-29T08:00:15Z</dcterms:created>
  <dcterms:modified xsi:type="dcterms:W3CDTF">2019-12-17T17:10:51Z</dcterms:modified>
</cp:coreProperties>
</file>