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Masters/slideMaster8.xml" ContentType="application/vnd.openxmlformats-officedocument.presentationml.slideMaster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Default Extension="jpg" ContentType="image/jpeg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  <p:sldMasterId id="2147483720" r:id="rId3"/>
    <p:sldMasterId id="2147483744" r:id="rId4"/>
    <p:sldMasterId id="2147483756" r:id="rId5"/>
    <p:sldMasterId id="2147483780" r:id="rId6"/>
    <p:sldMasterId id="2147483804" r:id="rId7"/>
    <p:sldMasterId id="2147483828" r:id="rId8"/>
    <p:sldMasterId id="2147483840" r:id="rId9"/>
    <p:sldMasterId id="2147483864" r:id="rId10"/>
  </p:sldMasterIdLst>
  <p:sldIdLst>
    <p:sldId id="256" r:id="rId11"/>
    <p:sldId id="282" r:id="rId12"/>
    <p:sldId id="264" r:id="rId13"/>
    <p:sldId id="259" r:id="rId14"/>
    <p:sldId id="267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60" r:id="rId25"/>
    <p:sldId id="261" r:id="rId26"/>
    <p:sldId id="277" r:id="rId27"/>
    <p:sldId id="262" r:id="rId28"/>
    <p:sldId id="263" r:id="rId29"/>
  </p:sldIdLst>
  <p:sldSz cx="9144000" cy="6858000" type="screen4x3"/>
  <p:notesSz cx="6858000" cy="9144000"/>
  <p:custShowLst>
    <p:custShow name="Custom Show 1" id="0">
      <p:sldLst>
        <p:sld r:id="rId11"/>
        <p:sld r:id="rId13"/>
        <p:sld r:id="rId14"/>
        <p:sld r:id="rId25"/>
        <p:sld r:id="rId26"/>
        <p:sld r:id="rId28"/>
        <p:sld r:id="rId2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gi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gi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jpeg"/><Relationship Id="rId1" Type="http://schemas.openxmlformats.org/officeDocument/2006/relationships/image" Target="../media/image30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gif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image" Target="../media/image32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image" Target="../media/image341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image" Target="../media/image371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9792C-7119-4048-9475-B83E25ADD38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0812A-F4C2-49C1-B9F1-7AAAD39338D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 একটি নক্ষত্র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87AA59C-D88F-4DDC-8C3F-718CCB0B287C}" type="parTrans" cxnId="{94DBED3E-A711-4C7D-B587-CAFB6EB0CF5E}">
      <dgm:prSet/>
      <dgm:spPr/>
      <dgm:t>
        <a:bodyPr/>
        <a:lstStyle/>
        <a:p>
          <a:endParaRPr lang="en-US"/>
        </a:p>
      </dgm:t>
    </dgm:pt>
    <dgm:pt modelId="{E4A9CAAB-99F7-4AF8-9FCA-5FEF26C0FFB1}" type="sibTrans" cxnId="{94DBED3E-A711-4C7D-B587-CAFB6EB0CF5E}">
      <dgm:prSet/>
      <dgm:spPr/>
      <dgm:t>
        <a:bodyPr/>
        <a:lstStyle/>
        <a:p>
          <a:endParaRPr lang="en-US"/>
        </a:p>
      </dgm:t>
    </dgm:pt>
    <dgm:pt modelId="{79BA13FE-DEE2-4F9E-8378-C179DB287AD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ব্যাস প্রায় ১৩ লক্ষ ৮৪ হাজার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EA76129-9A1B-4C24-9C56-E47F585D31D5}" type="parTrans" cxnId="{E91EC14C-3038-4A38-9CF3-F9FF56065EC2}">
      <dgm:prSet/>
      <dgm:spPr/>
      <dgm:t>
        <a:bodyPr/>
        <a:lstStyle/>
        <a:p>
          <a:endParaRPr lang="en-US"/>
        </a:p>
      </dgm:t>
    </dgm:pt>
    <dgm:pt modelId="{52B399B6-BC11-4057-B4B0-01D1DAFBCBF1}" type="sibTrans" cxnId="{E91EC14C-3038-4A38-9CF3-F9FF56065EC2}">
      <dgm:prSet/>
      <dgm:spPr/>
      <dgm:t>
        <a:bodyPr/>
        <a:lstStyle/>
        <a:p>
          <a:endParaRPr lang="en-US"/>
        </a:p>
      </dgm:t>
    </dgm:pt>
    <dgm:pt modelId="{763DFECA-F4E0-411C-B1C3-349397D670D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সূর্যকে কেন্দ্র করে ঘুরছে আটটি গ্রহ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45E52CF-ED5B-4DE8-8F04-F002C4C23264}" type="parTrans" cxnId="{06986888-3B1D-4C69-A2E2-1A471240731D}">
      <dgm:prSet/>
      <dgm:spPr/>
      <dgm:t>
        <a:bodyPr/>
        <a:lstStyle/>
        <a:p>
          <a:endParaRPr lang="en-US"/>
        </a:p>
      </dgm:t>
    </dgm:pt>
    <dgm:pt modelId="{CA7E62F9-FEE2-449C-A288-3C20BD929A72}" type="sibTrans" cxnId="{06986888-3B1D-4C69-A2E2-1A471240731D}">
      <dgm:prSet/>
      <dgm:spPr/>
      <dgm:t>
        <a:bodyPr/>
        <a:lstStyle/>
        <a:p>
          <a:endParaRPr lang="en-US"/>
        </a:p>
      </dgm:t>
    </dgm:pt>
    <dgm:pt modelId="{9964E878-B03F-46EF-A385-A8A6366DAA07}" type="pres">
      <dgm:prSet presAssocID="{C5E9792C-7119-4048-9475-B83E25ADD3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E0BE0-1ABB-49F8-BD4E-186496724B74}" type="pres">
      <dgm:prSet presAssocID="{EB80812A-F4C2-49C1-B9F1-7AAAD39338D2}" presName="comp" presStyleCnt="0"/>
      <dgm:spPr/>
    </dgm:pt>
    <dgm:pt modelId="{0BF297D7-D348-4E23-8E31-2AE45F22FE04}" type="pres">
      <dgm:prSet presAssocID="{EB80812A-F4C2-49C1-B9F1-7AAAD39338D2}" presName="box" presStyleLbl="node1" presStyleIdx="0" presStyleCnt="3" custLinFactNeighborX="25000" custLinFactNeighborY="-84839"/>
      <dgm:spPr/>
      <dgm:t>
        <a:bodyPr/>
        <a:lstStyle/>
        <a:p>
          <a:endParaRPr lang="en-US"/>
        </a:p>
      </dgm:t>
    </dgm:pt>
    <dgm:pt modelId="{B11E4D32-7C9A-4889-BB39-1DF08BF6E732}" type="pres">
      <dgm:prSet presAssocID="{EB80812A-F4C2-49C1-B9F1-7AAAD39338D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F70163EA-A601-4347-9D97-0D41951EF84D}" type="pres">
      <dgm:prSet presAssocID="{EB80812A-F4C2-49C1-B9F1-7AAAD39338D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3B63C-2E97-4FD6-83D4-A6279087FFBD}" type="pres">
      <dgm:prSet presAssocID="{E4A9CAAB-99F7-4AF8-9FCA-5FEF26C0FFB1}" presName="spacer" presStyleCnt="0"/>
      <dgm:spPr/>
    </dgm:pt>
    <dgm:pt modelId="{FB7BCDA1-755A-404D-97BB-628B1E978690}" type="pres">
      <dgm:prSet presAssocID="{79BA13FE-DEE2-4F9E-8378-C179DB287ADA}" presName="comp" presStyleCnt="0"/>
      <dgm:spPr/>
    </dgm:pt>
    <dgm:pt modelId="{3A2FB99F-E7C9-49E4-814D-85A1433C56E6}" type="pres">
      <dgm:prSet presAssocID="{79BA13FE-DEE2-4F9E-8378-C179DB287ADA}" presName="box" presStyleLbl="node1" presStyleIdx="1" presStyleCnt="3"/>
      <dgm:spPr/>
      <dgm:t>
        <a:bodyPr/>
        <a:lstStyle/>
        <a:p>
          <a:endParaRPr lang="en-US"/>
        </a:p>
      </dgm:t>
    </dgm:pt>
    <dgm:pt modelId="{4FAE276B-0732-4009-A4C4-92F8AE21E4E0}" type="pres">
      <dgm:prSet presAssocID="{79BA13FE-DEE2-4F9E-8378-C179DB287ADA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2A841726-D04C-485C-BF5B-C3D1425822D8}" type="pres">
      <dgm:prSet presAssocID="{79BA13FE-DEE2-4F9E-8378-C179DB287AD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1B043-235F-4CC1-994B-4A0908122A9C}" type="pres">
      <dgm:prSet presAssocID="{52B399B6-BC11-4057-B4B0-01D1DAFBCBF1}" presName="spacer" presStyleCnt="0"/>
      <dgm:spPr/>
    </dgm:pt>
    <dgm:pt modelId="{FA55B4D5-F15F-44AE-8882-45BB878F2013}" type="pres">
      <dgm:prSet presAssocID="{763DFECA-F4E0-411C-B1C3-349397D670D0}" presName="comp" presStyleCnt="0"/>
      <dgm:spPr/>
    </dgm:pt>
    <dgm:pt modelId="{928BCB16-AD81-4D0A-BEBF-9707689F4FB7}" type="pres">
      <dgm:prSet presAssocID="{763DFECA-F4E0-411C-B1C3-349397D670D0}" presName="box" presStyleLbl="node1" presStyleIdx="2" presStyleCnt="3"/>
      <dgm:spPr/>
      <dgm:t>
        <a:bodyPr/>
        <a:lstStyle/>
        <a:p>
          <a:endParaRPr lang="en-US"/>
        </a:p>
      </dgm:t>
    </dgm:pt>
    <dgm:pt modelId="{7B31682B-4B32-4CB4-909B-0C2582B985D5}" type="pres">
      <dgm:prSet presAssocID="{763DFECA-F4E0-411C-B1C3-349397D670D0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E841752E-DBE8-4ADA-820F-DFCB8D7A23AF}" type="pres">
      <dgm:prSet presAssocID="{763DFECA-F4E0-411C-B1C3-349397D670D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86888-3B1D-4C69-A2E2-1A471240731D}" srcId="{C5E9792C-7119-4048-9475-B83E25ADD389}" destId="{763DFECA-F4E0-411C-B1C3-349397D670D0}" srcOrd="2" destOrd="0" parTransId="{745E52CF-ED5B-4DE8-8F04-F002C4C23264}" sibTransId="{CA7E62F9-FEE2-449C-A288-3C20BD929A72}"/>
    <dgm:cxn modelId="{94DBED3E-A711-4C7D-B587-CAFB6EB0CF5E}" srcId="{C5E9792C-7119-4048-9475-B83E25ADD389}" destId="{EB80812A-F4C2-49C1-B9F1-7AAAD39338D2}" srcOrd="0" destOrd="0" parTransId="{C87AA59C-D88F-4DDC-8C3F-718CCB0B287C}" sibTransId="{E4A9CAAB-99F7-4AF8-9FCA-5FEF26C0FFB1}"/>
    <dgm:cxn modelId="{0EB128A4-B799-48F6-9CE1-002C2B1863C2}" type="presOf" srcId="{C5E9792C-7119-4048-9475-B83E25ADD389}" destId="{9964E878-B03F-46EF-A385-A8A6366DAA07}" srcOrd="0" destOrd="0" presId="urn:microsoft.com/office/officeart/2005/8/layout/vList4#1"/>
    <dgm:cxn modelId="{BDCA09E6-16BC-454E-BF8A-65E080D0D3B6}" type="presOf" srcId="{79BA13FE-DEE2-4F9E-8378-C179DB287ADA}" destId="{3A2FB99F-E7C9-49E4-814D-85A1433C56E6}" srcOrd="0" destOrd="0" presId="urn:microsoft.com/office/officeart/2005/8/layout/vList4#1"/>
    <dgm:cxn modelId="{6B3D4485-166F-4DF3-A430-FF239BC64E29}" type="presOf" srcId="{763DFECA-F4E0-411C-B1C3-349397D670D0}" destId="{928BCB16-AD81-4D0A-BEBF-9707689F4FB7}" srcOrd="0" destOrd="0" presId="urn:microsoft.com/office/officeart/2005/8/layout/vList4#1"/>
    <dgm:cxn modelId="{52323D68-AF88-4595-BF90-ADDDE8B92A3B}" type="presOf" srcId="{EB80812A-F4C2-49C1-B9F1-7AAAD39338D2}" destId="{F70163EA-A601-4347-9D97-0D41951EF84D}" srcOrd="1" destOrd="0" presId="urn:microsoft.com/office/officeart/2005/8/layout/vList4#1"/>
    <dgm:cxn modelId="{0009548A-9453-4F96-B8C5-D878DAD7A4A2}" type="presOf" srcId="{79BA13FE-DEE2-4F9E-8378-C179DB287ADA}" destId="{2A841726-D04C-485C-BF5B-C3D1425822D8}" srcOrd="1" destOrd="0" presId="urn:microsoft.com/office/officeart/2005/8/layout/vList4#1"/>
    <dgm:cxn modelId="{E91EC14C-3038-4A38-9CF3-F9FF56065EC2}" srcId="{C5E9792C-7119-4048-9475-B83E25ADD389}" destId="{79BA13FE-DEE2-4F9E-8378-C179DB287ADA}" srcOrd="1" destOrd="0" parTransId="{6EA76129-9A1B-4C24-9C56-E47F585D31D5}" sibTransId="{52B399B6-BC11-4057-B4B0-01D1DAFBCBF1}"/>
    <dgm:cxn modelId="{B819F93A-6898-461B-BC32-FCFB116DA0F7}" type="presOf" srcId="{763DFECA-F4E0-411C-B1C3-349397D670D0}" destId="{E841752E-DBE8-4ADA-820F-DFCB8D7A23AF}" srcOrd="1" destOrd="0" presId="urn:microsoft.com/office/officeart/2005/8/layout/vList4#1"/>
    <dgm:cxn modelId="{FE9961A7-B4E3-4BE3-9794-D4FFE0CEF6DB}" type="presOf" srcId="{EB80812A-F4C2-49C1-B9F1-7AAAD39338D2}" destId="{0BF297D7-D348-4E23-8E31-2AE45F22FE04}" srcOrd="0" destOrd="0" presId="urn:microsoft.com/office/officeart/2005/8/layout/vList4#1"/>
    <dgm:cxn modelId="{64FE5469-53DD-4AF9-9D73-BCD11D3AB3ED}" type="presParOf" srcId="{9964E878-B03F-46EF-A385-A8A6366DAA07}" destId="{E7CE0BE0-1ABB-49F8-BD4E-186496724B74}" srcOrd="0" destOrd="0" presId="urn:microsoft.com/office/officeart/2005/8/layout/vList4#1"/>
    <dgm:cxn modelId="{63FA2975-7170-4022-B57E-1D6EAE67BD58}" type="presParOf" srcId="{E7CE0BE0-1ABB-49F8-BD4E-186496724B74}" destId="{0BF297D7-D348-4E23-8E31-2AE45F22FE04}" srcOrd="0" destOrd="0" presId="urn:microsoft.com/office/officeart/2005/8/layout/vList4#1"/>
    <dgm:cxn modelId="{4D6229AC-4C71-4BF4-8F19-709C2D1149E7}" type="presParOf" srcId="{E7CE0BE0-1ABB-49F8-BD4E-186496724B74}" destId="{B11E4D32-7C9A-4889-BB39-1DF08BF6E732}" srcOrd="1" destOrd="0" presId="urn:microsoft.com/office/officeart/2005/8/layout/vList4#1"/>
    <dgm:cxn modelId="{2636A24E-D0FB-430D-A103-8B3E67454263}" type="presParOf" srcId="{E7CE0BE0-1ABB-49F8-BD4E-186496724B74}" destId="{F70163EA-A601-4347-9D97-0D41951EF84D}" srcOrd="2" destOrd="0" presId="urn:microsoft.com/office/officeart/2005/8/layout/vList4#1"/>
    <dgm:cxn modelId="{48FDC35B-6485-45E5-B63C-09ADCB008652}" type="presParOf" srcId="{9964E878-B03F-46EF-A385-A8A6366DAA07}" destId="{E773B63C-2E97-4FD6-83D4-A6279087FFBD}" srcOrd="1" destOrd="0" presId="urn:microsoft.com/office/officeart/2005/8/layout/vList4#1"/>
    <dgm:cxn modelId="{1102500E-90BC-414C-8962-4047BA4AEFEF}" type="presParOf" srcId="{9964E878-B03F-46EF-A385-A8A6366DAA07}" destId="{FB7BCDA1-755A-404D-97BB-628B1E978690}" srcOrd="2" destOrd="0" presId="urn:microsoft.com/office/officeart/2005/8/layout/vList4#1"/>
    <dgm:cxn modelId="{20EBE9FF-8F9B-46DB-92AC-433B1D5DE8C6}" type="presParOf" srcId="{FB7BCDA1-755A-404D-97BB-628B1E978690}" destId="{3A2FB99F-E7C9-49E4-814D-85A1433C56E6}" srcOrd="0" destOrd="0" presId="urn:microsoft.com/office/officeart/2005/8/layout/vList4#1"/>
    <dgm:cxn modelId="{E80F3635-AE4A-4BAA-8E9D-2B1D05172FED}" type="presParOf" srcId="{FB7BCDA1-755A-404D-97BB-628B1E978690}" destId="{4FAE276B-0732-4009-A4C4-92F8AE21E4E0}" srcOrd="1" destOrd="0" presId="urn:microsoft.com/office/officeart/2005/8/layout/vList4#1"/>
    <dgm:cxn modelId="{C88267CB-B58E-4572-A8DA-CB3E7875405D}" type="presParOf" srcId="{FB7BCDA1-755A-404D-97BB-628B1E978690}" destId="{2A841726-D04C-485C-BF5B-C3D1425822D8}" srcOrd="2" destOrd="0" presId="urn:microsoft.com/office/officeart/2005/8/layout/vList4#1"/>
    <dgm:cxn modelId="{5DDAA109-AE58-4E09-B66F-E2C2C6DD0D82}" type="presParOf" srcId="{9964E878-B03F-46EF-A385-A8A6366DAA07}" destId="{7B01B043-235F-4CC1-994B-4A0908122A9C}" srcOrd="3" destOrd="0" presId="urn:microsoft.com/office/officeart/2005/8/layout/vList4#1"/>
    <dgm:cxn modelId="{6C20FDE9-4CA5-46A4-8614-ADA196ADC047}" type="presParOf" srcId="{9964E878-B03F-46EF-A385-A8A6366DAA07}" destId="{FA55B4D5-F15F-44AE-8882-45BB878F2013}" srcOrd="4" destOrd="0" presId="urn:microsoft.com/office/officeart/2005/8/layout/vList4#1"/>
    <dgm:cxn modelId="{97D2738B-A504-464A-9F98-7D0D44309747}" type="presParOf" srcId="{FA55B4D5-F15F-44AE-8882-45BB878F2013}" destId="{928BCB16-AD81-4D0A-BEBF-9707689F4FB7}" srcOrd="0" destOrd="0" presId="urn:microsoft.com/office/officeart/2005/8/layout/vList4#1"/>
    <dgm:cxn modelId="{077476D7-00AC-4997-8BD4-2EEAC83CC86E}" type="presParOf" srcId="{FA55B4D5-F15F-44AE-8882-45BB878F2013}" destId="{7B31682B-4B32-4CB4-909B-0C2582B985D5}" srcOrd="1" destOrd="0" presId="urn:microsoft.com/office/officeart/2005/8/layout/vList4#1"/>
    <dgm:cxn modelId="{DC4F422A-6F2C-4FC7-89C0-A0AEE87F0DF0}" type="presParOf" srcId="{FA55B4D5-F15F-44AE-8882-45BB878F2013}" destId="{E841752E-DBE8-4ADA-820F-DFCB8D7A23A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292BE-030B-436D-96EF-9AF01A06A1B7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3DB048-852B-4003-B144-2CD9AE9CDEB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সৌরজগতের ক্ষুদ্রতম গ্রহ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F679EFE-755D-4E8B-BD26-4D17E1491946}" type="parTrans" cxnId="{76075544-3E26-49BD-A164-FE8077E15AD7}">
      <dgm:prSet/>
      <dgm:spPr/>
      <dgm:t>
        <a:bodyPr/>
        <a:lstStyle/>
        <a:p>
          <a:endParaRPr lang="en-US"/>
        </a:p>
      </dgm:t>
    </dgm:pt>
    <dgm:pt modelId="{D622A92A-8258-4F31-BF94-59658F7D909A}" type="sibTrans" cxnId="{76075544-3E26-49BD-A164-FE8077E15AD7}">
      <dgm:prSet/>
      <dgm:spPr/>
      <dgm:t>
        <a:bodyPr/>
        <a:lstStyle/>
        <a:p>
          <a:endParaRPr lang="en-US"/>
        </a:p>
      </dgm:t>
    </dgm:pt>
    <dgm:pt modelId="{D49C527A-C52C-4C87-AB38-E5B744682CB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 থেকে গড় দূরত্ব ৫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৮ কোটি কিলোমিটার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84F4E8E-6A4B-4F9B-959A-F7C16599392E}" type="parTrans" cxnId="{5FB6535C-A2E4-4CA3-BAA1-E6807E98D60D}">
      <dgm:prSet/>
      <dgm:spPr/>
      <dgm:t>
        <a:bodyPr/>
        <a:lstStyle/>
        <a:p>
          <a:endParaRPr lang="en-US"/>
        </a:p>
      </dgm:t>
    </dgm:pt>
    <dgm:pt modelId="{3436A204-4284-4E9A-BEE9-9915F0906501}" type="sibTrans" cxnId="{5FB6535C-A2E4-4CA3-BAA1-E6807E98D60D}">
      <dgm:prSet/>
      <dgm:spPr/>
      <dgm:t>
        <a:bodyPr/>
        <a:lstStyle/>
        <a:p>
          <a:endParaRPr lang="en-US"/>
        </a:p>
      </dgm:t>
    </dgm:pt>
    <dgm:pt modelId="{C95E416C-68A1-418C-B319-D49A079E298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ব্যাস ৪,৮৫০ কিলোমিটার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53C595-FCE1-4EAD-A247-6544CE8E2D32}" type="parTrans" cxnId="{C8EA310D-0DA5-4C6F-A4DB-D802E23827E0}">
      <dgm:prSet/>
      <dgm:spPr/>
      <dgm:t>
        <a:bodyPr/>
        <a:lstStyle/>
        <a:p>
          <a:endParaRPr lang="en-US"/>
        </a:p>
      </dgm:t>
    </dgm:pt>
    <dgm:pt modelId="{EFC9BEFF-E6E8-4398-8581-D2BAFD441D13}" type="sibTrans" cxnId="{C8EA310D-0DA5-4C6F-A4DB-D802E23827E0}">
      <dgm:prSet/>
      <dgm:spPr/>
      <dgm:t>
        <a:bodyPr/>
        <a:lstStyle/>
        <a:p>
          <a:endParaRPr lang="en-US"/>
        </a:p>
      </dgm:t>
    </dgm:pt>
    <dgm:pt modelId="{6C334C39-21AF-4133-9498-116204F76B1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কোনো উপগ্রহ নেই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FF5BF97-7A8A-42FE-82F9-A4D718194CD2}" type="parTrans" cxnId="{14D75176-866D-459D-85AD-553562BA478C}">
      <dgm:prSet/>
      <dgm:spPr/>
      <dgm:t>
        <a:bodyPr/>
        <a:lstStyle/>
        <a:p>
          <a:endParaRPr lang="en-US"/>
        </a:p>
      </dgm:t>
    </dgm:pt>
    <dgm:pt modelId="{E72F5751-D6A7-4A4E-9F7B-7CFBD502D3CA}" type="sibTrans" cxnId="{14D75176-866D-459D-85AD-553562BA478C}">
      <dgm:prSet/>
      <dgm:spPr/>
      <dgm:t>
        <a:bodyPr/>
        <a:lstStyle/>
        <a:p>
          <a:endParaRPr lang="en-US"/>
        </a:p>
      </dgm:t>
    </dgm:pt>
    <dgm:pt modelId="{FC3C4766-51C7-4A3A-90E5-A6FEB4E2036A}" type="pres">
      <dgm:prSet presAssocID="{F95292BE-030B-436D-96EF-9AF01A06A1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F0FCA4-E3D3-4163-B638-619A098D7A06}" type="pres">
      <dgm:prSet presAssocID="{023DB048-852B-4003-B144-2CD9AE9CDEBE}" presName="comp" presStyleCnt="0"/>
      <dgm:spPr/>
    </dgm:pt>
    <dgm:pt modelId="{11DABAE7-AA5C-42DD-B652-D7ED52308ADA}" type="pres">
      <dgm:prSet presAssocID="{023DB048-852B-4003-B144-2CD9AE9CDEBE}" presName="box" presStyleLbl="node1" presStyleIdx="0" presStyleCnt="4"/>
      <dgm:spPr/>
      <dgm:t>
        <a:bodyPr/>
        <a:lstStyle/>
        <a:p>
          <a:endParaRPr lang="en-US"/>
        </a:p>
      </dgm:t>
    </dgm:pt>
    <dgm:pt modelId="{64AAAED4-FDF3-4009-869D-3B16BD6A97C5}" type="pres">
      <dgm:prSet presAssocID="{023DB048-852B-4003-B144-2CD9AE9CDEBE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DBD6FACC-CCDA-48D1-88C2-69DF4A8C69E1}" type="pres">
      <dgm:prSet presAssocID="{023DB048-852B-4003-B144-2CD9AE9CDEB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800A0-C6A2-441B-A894-1C300A1DE589}" type="pres">
      <dgm:prSet presAssocID="{D622A92A-8258-4F31-BF94-59658F7D909A}" presName="spacer" presStyleCnt="0"/>
      <dgm:spPr/>
    </dgm:pt>
    <dgm:pt modelId="{463E8622-3329-4D49-84F0-1880BF16B056}" type="pres">
      <dgm:prSet presAssocID="{D49C527A-C52C-4C87-AB38-E5B744682CB1}" presName="comp" presStyleCnt="0"/>
      <dgm:spPr/>
    </dgm:pt>
    <dgm:pt modelId="{FB6A3643-DA89-440A-8ACE-946A6C13DCF1}" type="pres">
      <dgm:prSet presAssocID="{D49C527A-C52C-4C87-AB38-E5B744682CB1}" presName="box" presStyleLbl="node1" presStyleIdx="1" presStyleCnt="4" custLinFactNeighborX="28750" custLinFactNeighborY="2000"/>
      <dgm:spPr/>
      <dgm:t>
        <a:bodyPr/>
        <a:lstStyle/>
        <a:p>
          <a:endParaRPr lang="en-US"/>
        </a:p>
      </dgm:t>
    </dgm:pt>
    <dgm:pt modelId="{2112AB19-11E2-4680-A548-69EAC8E0D5AC}" type="pres">
      <dgm:prSet presAssocID="{D49C527A-C52C-4C87-AB38-E5B744682CB1}" presName="img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3DF07D92-5967-41FD-9243-E702A6BDF56A}" type="pres">
      <dgm:prSet presAssocID="{D49C527A-C52C-4C87-AB38-E5B744682CB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00C1F-C5D8-445B-9988-7298BBA9DA70}" type="pres">
      <dgm:prSet presAssocID="{3436A204-4284-4E9A-BEE9-9915F0906501}" presName="spacer" presStyleCnt="0"/>
      <dgm:spPr/>
    </dgm:pt>
    <dgm:pt modelId="{066A1D2F-0B30-43F7-8EC5-EC51EF81B7C0}" type="pres">
      <dgm:prSet presAssocID="{C95E416C-68A1-418C-B319-D49A079E298F}" presName="comp" presStyleCnt="0"/>
      <dgm:spPr/>
    </dgm:pt>
    <dgm:pt modelId="{42621137-D5E0-454E-AD7A-9CC31B7E3298}" type="pres">
      <dgm:prSet presAssocID="{C95E416C-68A1-418C-B319-D49A079E298F}" presName="box" presStyleLbl="node1" presStyleIdx="2" presStyleCnt="4"/>
      <dgm:spPr/>
      <dgm:t>
        <a:bodyPr/>
        <a:lstStyle/>
        <a:p>
          <a:endParaRPr lang="en-US"/>
        </a:p>
      </dgm:t>
    </dgm:pt>
    <dgm:pt modelId="{267ED43C-40C1-41D5-B491-76FFC900445F}" type="pres">
      <dgm:prSet presAssocID="{C95E416C-68A1-418C-B319-D49A079E298F}" presName="img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775157D5-2EF6-4F4F-A8A4-88B74129E403}" type="pres">
      <dgm:prSet presAssocID="{C95E416C-68A1-418C-B319-D49A079E298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2B7C0-5328-49CE-89E0-9EE973BC2A0D}" type="pres">
      <dgm:prSet presAssocID="{EFC9BEFF-E6E8-4398-8581-D2BAFD441D13}" presName="spacer" presStyleCnt="0"/>
      <dgm:spPr/>
    </dgm:pt>
    <dgm:pt modelId="{E733FD2C-46F8-4FA2-B764-591CF6D64CED}" type="pres">
      <dgm:prSet presAssocID="{6C334C39-21AF-4133-9498-116204F76B12}" presName="comp" presStyleCnt="0"/>
      <dgm:spPr/>
    </dgm:pt>
    <dgm:pt modelId="{E4ABBB75-6A69-423A-AC23-BADC1F1C764E}" type="pres">
      <dgm:prSet presAssocID="{6C334C39-21AF-4133-9498-116204F76B12}" presName="box" presStyleLbl="node1" presStyleIdx="3" presStyleCnt="4"/>
      <dgm:spPr/>
      <dgm:t>
        <a:bodyPr/>
        <a:lstStyle/>
        <a:p>
          <a:endParaRPr lang="en-US"/>
        </a:p>
      </dgm:t>
    </dgm:pt>
    <dgm:pt modelId="{2D54A822-6D79-46D4-B21C-85ADCEC0DCB0}" type="pres">
      <dgm:prSet presAssocID="{6C334C39-21AF-4133-9498-116204F76B12}" presName="img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953B7C98-FF9C-4A85-893E-1A7A64CA1993}" type="pres">
      <dgm:prSet presAssocID="{6C334C39-21AF-4133-9498-116204F76B1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A310D-0DA5-4C6F-A4DB-D802E23827E0}" srcId="{F95292BE-030B-436D-96EF-9AF01A06A1B7}" destId="{C95E416C-68A1-418C-B319-D49A079E298F}" srcOrd="2" destOrd="0" parTransId="{4553C595-FCE1-4EAD-A247-6544CE8E2D32}" sibTransId="{EFC9BEFF-E6E8-4398-8581-D2BAFD441D13}"/>
    <dgm:cxn modelId="{75E38936-47AD-428B-92C4-F34F1D6BA358}" type="presOf" srcId="{F95292BE-030B-436D-96EF-9AF01A06A1B7}" destId="{FC3C4766-51C7-4A3A-90E5-A6FEB4E2036A}" srcOrd="0" destOrd="0" presId="urn:microsoft.com/office/officeart/2005/8/layout/vList4#2"/>
    <dgm:cxn modelId="{A35DD2DE-7200-48CD-B808-096D882383CB}" type="presOf" srcId="{D49C527A-C52C-4C87-AB38-E5B744682CB1}" destId="{3DF07D92-5967-41FD-9243-E702A6BDF56A}" srcOrd="1" destOrd="0" presId="urn:microsoft.com/office/officeart/2005/8/layout/vList4#2"/>
    <dgm:cxn modelId="{C51F8652-F2C4-47ED-A934-AC145451257D}" type="presOf" srcId="{023DB048-852B-4003-B144-2CD9AE9CDEBE}" destId="{DBD6FACC-CCDA-48D1-88C2-69DF4A8C69E1}" srcOrd="1" destOrd="0" presId="urn:microsoft.com/office/officeart/2005/8/layout/vList4#2"/>
    <dgm:cxn modelId="{FD18D61E-1E41-4F6E-9581-6799D7D47A6D}" type="presOf" srcId="{6C334C39-21AF-4133-9498-116204F76B12}" destId="{953B7C98-FF9C-4A85-893E-1A7A64CA1993}" srcOrd="1" destOrd="0" presId="urn:microsoft.com/office/officeart/2005/8/layout/vList4#2"/>
    <dgm:cxn modelId="{B9450610-4869-4CCA-8FD5-046103B6F527}" type="presOf" srcId="{6C334C39-21AF-4133-9498-116204F76B12}" destId="{E4ABBB75-6A69-423A-AC23-BADC1F1C764E}" srcOrd="0" destOrd="0" presId="urn:microsoft.com/office/officeart/2005/8/layout/vList4#2"/>
    <dgm:cxn modelId="{5FB6535C-A2E4-4CA3-BAA1-E6807E98D60D}" srcId="{F95292BE-030B-436D-96EF-9AF01A06A1B7}" destId="{D49C527A-C52C-4C87-AB38-E5B744682CB1}" srcOrd="1" destOrd="0" parTransId="{084F4E8E-6A4B-4F9B-959A-F7C16599392E}" sibTransId="{3436A204-4284-4E9A-BEE9-9915F0906501}"/>
    <dgm:cxn modelId="{76075544-3E26-49BD-A164-FE8077E15AD7}" srcId="{F95292BE-030B-436D-96EF-9AF01A06A1B7}" destId="{023DB048-852B-4003-B144-2CD9AE9CDEBE}" srcOrd="0" destOrd="0" parTransId="{EF679EFE-755D-4E8B-BD26-4D17E1491946}" sibTransId="{D622A92A-8258-4F31-BF94-59658F7D909A}"/>
    <dgm:cxn modelId="{3D4B7DDB-CD07-4E17-96C0-2F55E39C541F}" type="presOf" srcId="{C95E416C-68A1-418C-B319-D49A079E298F}" destId="{42621137-D5E0-454E-AD7A-9CC31B7E3298}" srcOrd="0" destOrd="0" presId="urn:microsoft.com/office/officeart/2005/8/layout/vList4#2"/>
    <dgm:cxn modelId="{34FE48D7-7F7D-4137-A818-0889FCD80F7B}" type="presOf" srcId="{D49C527A-C52C-4C87-AB38-E5B744682CB1}" destId="{FB6A3643-DA89-440A-8ACE-946A6C13DCF1}" srcOrd="0" destOrd="0" presId="urn:microsoft.com/office/officeart/2005/8/layout/vList4#2"/>
    <dgm:cxn modelId="{7AB933DB-B303-4B05-931A-4FF4A65B223F}" type="presOf" srcId="{023DB048-852B-4003-B144-2CD9AE9CDEBE}" destId="{11DABAE7-AA5C-42DD-B652-D7ED52308ADA}" srcOrd="0" destOrd="0" presId="urn:microsoft.com/office/officeart/2005/8/layout/vList4#2"/>
    <dgm:cxn modelId="{F1B71EA3-9D1D-4458-B74E-68A5DD34DED5}" type="presOf" srcId="{C95E416C-68A1-418C-B319-D49A079E298F}" destId="{775157D5-2EF6-4F4F-A8A4-88B74129E403}" srcOrd="1" destOrd="0" presId="urn:microsoft.com/office/officeart/2005/8/layout/vList4#2"/>
    <dgm:cxn modelId="{14D75176-866D-459D-85AD-553562BA478C}" srcId="{F95292BE-030B-436D-96EF-9AF01A06A1B7}" destId="{6C334C39-21AF-4133-9498-116204F76B12}" srcOrd="3" destOrd="0" parTransId="{CFF5BF97-7A8A-42FE-82F9-A4D718194CD2}" sibTransId="{E72F5751-D6A7-4A4E-9F7B-7CFBD502D3CA}"/>
    <dgm:cxn modelId="{539871F8-1B89-4E21-A590-F8640A3962BF}" type="presParOf" srcId="{FC3C4766-51C7-4A3A-90E5-A6FEB4E2036A}" destId="{A6F0FCA4-E3D3-4163-B638-619A098D7A06}" srcOrd="0" destOrd="0" presId="urn:microsoft.com/office/officeart/2005/8/layout/vList4#2"/>
    <dgm:cxn modelId="{7890C10C-7476-44E7-97DA-D27D60DC4CBE}" type="presParOf" srcId="{A6F0FCA4-E3D3-4163-B638-619A098D7A06}" destId="{11DABAE7-AA5C-42DD-B652-D7ED52308ADA}" srcOrd="0" destOrd="0" presId="urn:microsoft.com/office/officeart/2005/8/layout/vList4#2"/>
    <dgm:cxn modelId="{43320B69-D6BA-40D9-B0A6-FB8C832C195D}" type="presParOf" srcId="{A6F0FCA4-E3D3-4163-B638-619A098D7A06}" destId="{64AAAED4-FDF3-4009-869D-3B16BD6A97C5}" srcOrd="1" destOrd="0" presId="urn:microsoft.com/office/officeart/2005/8/layout/vList4#2"/>
    <dgm:cxn modelId="{CCE76581-E2BE-4A29-B7EF-56BB7CAACF7F}" type="presParOf" srcId="{A6F0FCA4-E3D3-4163-B638-619A098D7A06}" destId="{DBD6FACC-CCDA-48D1-88C2-69DF4A8C69E1}" srcOrd="2" destOrd="0" presId="urn:microsoft.com/office/officeart/2005/8/layout/vList4#2"/>
    <dgm:cxn modelId="{B2BAB6EC-D71A-4ABE-8D49-5D74A45C9A01}" type="presParOf" srcId="{FC3C4766-51C7-4A3A-90E5-A6FEB4E2036A}" destId="{97F800A0-C6A2-441B-A894-1C300A1DE589}" srcOrd="1" destOrd="0" presId="urn:microsoft.com/office/officeart/2005/8/layout/vList4#2"/>
    <dgm:cxn modelId="{E84A13BC-F51C-4F64-87F9-3BB2C03B4A53}" type="presParOf" srcId="{FC3C4766-51C7-4A3A-90E5-A6FEB4E2036A}" destId="{463E8622-3329-4D49-84F0-1880BF16B056}" srcOrd="2" destOrd="0" presId="urn:microsoft.com/office/officeart/2005/8/layout/vList4#2"/>
    <dgm:cxn modelId="{B8E51E9F-9334-416F-A760-68B4417D75E2}" type="presParOf" srcId="{463E8622-3329-4D49-84F0-1880BF16B056}" destId="{FB6A3643-DA89-440A-8ACE-946A6C13DCF1}" srcOrd="0" destOrd="0" presId="urn:microsoft.com/office/officeart/2005/8/layout/vList4#2"/>
    <dgm:cxn modelId="{FCB6AC32-C69A-4A64-9C6D-FA1D14C3CE0B}" type="presParOf" srcId="{463E8622-3329-4D49-84F0-1880BF16B056}" destId="{2112AB19-11E2-4680-A548-69EAC8E0D5AC}" srcOrd="1" destOrd="0" presId="urn:microsoft.com/office/officeart/2005/8/layout/vList4#2"/>
    <dgm:cxn modelId="{869BF3AD-5413-4578-AF11-F1CEA9825B37}" type="presParOf" srcId="{463E8622-3329-4D49-84F0-1880BF16B056}" destId="{3DF07D92-5967-41FD-9243-E702A6BDF56A}" srcOrd="2" destOrd="0" presId="urn:microsoft.com/office/officeart/2005/8/layout/vList4#2"/>
    <dgm:cxn modelId="{DE6636BE-F3BB-4CFD-8209-6498BABD25EE}" type="presParOf" srcId="{FC3C4766-51C7-4A3A-90E5-A6FEB4E2036A}" destId="{25D00C1F-C5D8-445B-9988-7298BBA9DA70}" srcOrd="3" destOrd="0" presId="urn:microsoft.com/office/officeart/2005/8/layout/vList4#2"/>
    <dgm:cxn modelId="{A1A1AE2B-90C6-46B6-9818-8F5F4B0815DD}" type="presParOf" srcId="{FC3C4766-51C7-4A3A-90E5-A6FEB4E2036A}" destId="{066A1D2F-0B30-43F7-8EC5-EC51EF81B7C0}" srcOrd="4" destOrd="0" presId="urn:microsoft.com/office/officeart/2005/8/layout/vList4#2"/>
    <dgm:cxn modelId="{29366F1C-D08D-4635-A19D-81552C6E8820}" type="presParOf" srcId="{066A1D2F-0B30-43F7-8EC5-EC51EF81B7C0}" destId="{42621137-D5E0-454E-AD7A-9CC31B7E3298}" srcOrd="0" destOrd="0" presId="urn:microsoft.com/office/officeart/2005/8/layout/vList4#2"/>
    <dgm:cxn modelId="{D981124E-010F-4D22-AF69-9A832F43B152}" type="presParOf" srcId="{066A1D2F-0B30-43F7-8EC5-EC51EF81B7C0}" destId="{267ED43C-40C1-41D5-B491-76FFC900445F}" srcOrd="1" destOrd="0" presId="urn:microsoft.com/office/officeart/2005/8/layout/vList4#2"/>
    <dgm:cxn modelId="{9E86545B-1A0F-4322-8A7E-72F2CB83679B}" type="presParOf" srcId="{066A1D2F-0B30-43F7-8EC5-EC51EF81B7C0}" destId="{775157D5-2EF6-4F4F-A8A4-88B74129E403}" srcOrd="2" destOrd="0" presId="urn:microsoft.com/office/officeart/2005/8/layout/vList4#2"/>
    <dgm:cxn modelId="{C4274E1D-21F9-4078-A4D1-6821E9DCB19D}" type="presParOf" srcId="{FC3C4766-51C7-4A3A-90E5-A6FEB4E2036A}" destId="{02A2B7C0-5328-49CE-89E0-9EE973BC2A0D}" srcOrd="5" destOrd="0" presId="urn:microsoft.com/office/officeart/2005/8/layout/vList4#2"/>
    <dgm:cxn modelId="{C78AFD9D-61C5-45DC-BD20-E9F28C5795DC}" type="presParOf" srcId="{FC3C4766-51C7-4A3A-90E5-A6FEB4E2036A}" destId="{E733FD2C-46F8-4FA2-B764-591CF6D64CED}" srcOrd="6" destOrd="0" presId="urn:microsoft.com/office/officeart/2005/8/layout/vList4#2"/>
    <dgm:cxn modelId="{28B08101-FC2B-41B5-9585-92CEE580667D}" type="presParOf" srcId="{E733FD2C-46F8-4FA2-B764-591CF6D64CED}" destId="{E4ABBB75-6A69-423A-AC23-BADC1F1C764E}" srcOrd="0" destOrd="0" presId="urn:microsoft.com/office/officeart/2005/8/layout/vList4#2"/>
    <dgm:cxn modelId="{39901229-8A2A-4EE8-9725-91FD6064B359}" type="presParOf" srcId="{E733FD2C-46F8-4FA2-B764-591CF6D64CED}" destId="{2D54A822-6D79-46D4-B21C-85ADCEC0DCB0}" srcOrd="1" destOrd="0" presId="urn:microsoft.com/office/officeart/2005/8/layout/vList4#2"/>
    <dgm:cxn modelId="{D54CBCCB-8439-408B-A89F-7097B4DC15E3}" type="presParOf" srcId="{E733FD2C-46F8-4FA2-B764-591CF6D64CED}" destId="{953B7C98-FF9C-4A85-893E-1A7A64CA199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038EC-F1E9-4E63-952E-1A48F330748A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71997E-FAC8-42E5-8B67-DCAFD2CC7E6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সবচেয়ে উজ্জ্বল ও উত্তপ্ত গ্রহ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7CC8CE-09BA-4201-8FCF-2CF425D67B7E}" type="parTrans" cxnId="{9F0458E0-A31E-47FF-A64C-60C3AFE52D50}">
      <dgm:prSet/>
      <dgm:spPr/>
      <dgm:t>
        <a:bodyPr/>
        <a:lstStyle/>
        <a:p>
          <a:endParaRPr lang="en-US"/>
        </a:p>
      </dgm:t>
    </dgm:pt>
    <dgm:pt modelId="{A6F307EA-2CD6-42A8-AB8E-ADC9513F49FA}" type="sibTrans" cxnId="{9F0458E0-A31E-47FF-A64C-60C3AFE52D50}">
      <dgm:prSet/>
      <dgm:spPr/>
      <dgm:t>
        <a:bodyPr/>
        <a:lstStyle/>
        <a:p>
          <a:endParaRPr lang="en-US"/>
        </a:p>
      </dgm:t>
    </dgm:pt>
    <dgm:pt modelId="{AFDCD190-ABA9-4DE9-97FD-6D98550A2C81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সূর্য থেকে দূরত্ব ১০.৮ কোটি কিলোমিটার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6422F255-D68C-4B8C-BE2B-C40C839C0C72}" type="parTrans" cxnId="{A95953DB-429F-407A-941D-4A3A80DC0DB3}">
      <dgm:prSet/>
      <dgm:spPr/>
      <dgm:t>
        <a:bodyPr/>
        <a:lstStyle/>
        <a:p>
          <a:endParaRPr lang="en-US"/>
        </a:p>
      </dgm:t>
    </dgm:pt>
    <dgm:pt modelId="{678A4839-4465-4522-BF7E-82B11241308F}" type="sibTrans" cxnId="{A95953DB-429F-407A-941D-4A3A80DC0DB3}">
      <dgm:prSet/>
      <dgm:spPr/>
      <dgm:t>
        <a:bodyPr/>
        <a:lstStyle/>
        <a:p>
          <a:endParaRPr lang="en-US"/>
        </a:p>
      </dgm:t>
    </dgm:pt>
    <dgm:pt modelId="{844B1ED4-4C7E-4408-8F21-81A4B5B027A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ব্যাস ১২,১০৪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64830D8-7EF9-45EF-A5BC-88E5D53EFF50}" type="parTrans" cxnId="{FA88D3A4-B22B-438B-B0C6-C209F88D82B6}">
      <dgm:prSet/>
      <dgm:spPr/>
      <dgm:t>
        <a:bodyPr/>
        <a:lstStyle/>
        <a:p>
          <a:endParaRPr lang="en-US"/>
        </a:p>
      </dgm:t>
    </dgm:pt>
    <dgm:pt modelId="{CB485FD2-A7D0-41B3-8BCF-16FCCCC59A9F}" type="sibTrans" cxnId="{FA88D3A4-B22B-438B-B0C6-C209F88D82B6}">
      <dgm:prSet/>
      <dgm:spPr/>
      <dgm:t>
        <a:bodyPr/>
        <a:lstStyle/>
        <a:p>
          <a:endParaRPr lang="en-US"/>
        </a:p>
      </dgm:t>
    </dgm:pt>
    <dgm:pt modelId="{5462839E-9DEF-473B-826D-81A65984B0B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কোনো উপগ্রহ নেই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4ED982B-38CE-4BA4-8193-A88DCC36D473}" type="parTrans" cxnId="{4BAA96C9-093A-4EAC-99E7-4E51054D80A7}">
      <dgm:prSet/>
      <dgm:spPr/>
      <dgm:t>
        <a:bodyPr/>
        <a:lstStyle/>
        <a:p>
          <a:endParaRPr lang="en-US"/>
        </a:p>
      </dgm:t>
    </dgm:pt>
    <dgm:pt modelId="{78E5DC88-287A-4FB8-971F-D180D4C225F3}" type="sibTrans" cxnId="{4BAA96C9-093A-4EAC-99E7-4E51054D80A7}">
      <dgm:prSet/>
      <dgm:spPr/>
      <dgm:t>
        <a:bodyPr/>
        <a:lstStyle/>
        <a:p>
          <a:endParaRPr lang="en-US"/>
        </a:p>
      </dgm:t>
    </dgm:pt>
    <dgm:pt modelId="{0ADD4F81-BF6A-40AA-A435-71CC7D3BD7AF}" type="pres">
      <dgm:prSet presAssocID="{2B9038EC-F1E9-4E63-952E-1A48F33074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1620F-814E-493F-A8B6-AD444AAFD488}" type="pres">
      <dgm:prSet presAssocID="{3871997E-FAC8-42E5-8B67-DCAFD2CC7E6A}" presName="comp" presStyleCnt="0"/>
      <dgm:spPr/>
    </dgm:pt>
    <dgm:pt modelId="{E2798543-74F6-4370-B54E-AE7D6E651C02}" type="pres">
      <dgm:prSet presAssocID="{3871997E-FAC8-42E5-8B67-DCAFD2CC7E6A}" presName="box" presStyleLbl="node1" presStyleIdx="0" presStyleCnt="4" custLinFactNeighborX="22447" custLinFactNeighborY="4000"/>
      <dgm:spPr/>
      <dgm:t>
        <a:bodyPr/>
        <a:lstStyle/>
        <a:p>
          <a:endParaRPr lang="en-US"/>
        </a:p>
      </dgm:t>
    </dgm:pt>
    <dgm:pt modelId="{5C3D00C7-3EB0-4D2D-8401-1984E27E4446}" type="pres">
      <dgm:prSet presAssocID="{3871997E-FAC8-42E5-8B67-DCAFD2CC7E6A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78E34CE3-DE97-4125-BB8C-86A673BD36F7}" type="pres">
      <dgm:prSet presAssocID="{3871997E-FAC8-42E5-8B67-DCAFD2CC7E6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FF976-093A-4A5C-944D-0ABA7DAAECD4}" type="pres">
      <dgm:prSet presAssocID="{A6F307EA-2CD6-42A8-AB8E-ADC9513F49FA}" presName="spacer" presStyleCnt="0"/>
      <dgm:spPr/>
    </dgm:pt>
    <dgm:pt modelId="{3D457B05-D78F-4419-8B4C-FBF5B6EAB319}" type="pres">
      <dgm:prSet presAssocID="{AFDCD190-ABA9-4DE9-97FD-6D98550A2C81}" presName="comp" presStyleCnt="0"/>
      <dgm:spPr/>
    </dgm:pt>
    <dgm:pt modelId="{84A11C24-4DAA-4F70-B50C-7599B7C6F174}" type="pres">
      <dgm:prSet presAssocID="{AFDCD190-ABA9-4DE9-97FD-6D98550A2C81}" presName="box" presStyleLbl="node1" presStyleIdx="1" presStyleCnt="4"/>
      <dgm:spPr/>
      <dgm:t>
        <a:bodyPr/>
        <a:lstStyle/>
        <a:p>
          <a:endParaRPr lang="en-US"/>
        </a:p>
      </dgm:t>
    </dgm:pt>
    <dgm:pt modelId="{F6268C67-D4A3-4359-A926-D6900B9381B7}" type="pres">
      <dgm:prSet presAssocID="{AFDCD190-ABA9-4DE9-97FD-6D98550A2C81}" presName="img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DE96C5D1-7C0B-4AF5-850A-EDB54CF3B141}" type="pres">
      <dgm:prSet presAssocID="{AFDCD190-ABA9-4DE9-97FD-6D98550A2C8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56224-E296-4D5C-9CE5-75F7E7911690}" type="pres">
      <dgm:prSet presAssocID="{678A4839-4465-4522-BF7E-82B11241308F}" presName="spacer" presStyleCnt="0"/>
      <dgm:spPr/>
    </dgm:pt>
    <dgm:pt modelId="{C6F3F9EB-FADD-4BF3-AA2B-3D098B0D2F40}" type="pres">
      <dgm:prSet presAssocID="{844B1ED4-4C7E-4408-8F21-81A4B5B027A4}" presName="comp" presStyleCnt="0"/>
      <dgm:spPr/>
    </dgm:pt>
    <dgm:pt modelId="{3346FD3C-F327-4C51-AAB3-9803203B52C1}" type="pres">
      <dgm:prSet presAssocID="{844B1ED4-4C7E-4408-8F21-81A4B5B027A4}" presName="box" presStyleLbl="node1" presStyleIdx="2" presStyleCnt="4"/>
      <dgm:spPr/>
      <dgm:t>
        <a:bodyPr/>
        <a:lstStyle/>
        <a:p>
          <a:endParaRPr lang="en-US"/>
        </a:p>
      </dgm:t>
    </dgm:pt>
    <dgm:pt modelId="{777D4A7D-34A1-4073-8790-F0C5B284400F}" type="pres">
      <dgm:prSet presAssocID="{844B1ED4-4C7E-4408-8F21-81A4B5B027A4}" presName="img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4A194432-7917-41B2-A98C-86742C26A8B1}" type="pres">
      <dgm:prSet presAssocID="{844B1ED4-4C7E-4408-8F21-81A4B5B027A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619A1-14C3-44F8-AA75-B0BB4CB841C1}" type="pres">
      <dgm:prSet presAssocID="{CB485FD2-A7D0-41B3-8BCF-16FCCCC59A9F}" presName="spacer" presStyleCnt="0"/>
      <dgm:spPr/>
    </dgm:pt>
    <dgm:pt modelId="{111A2505-75CD-476B-BA8B-DCAF09B81AB9}" type="pres">
      <dgm:prSet presAssocID="{5462839E-9DEF-473B-826D-81A65984B0B2}" presName="comp" presStyleCnt="0"/>
      <dgm:spPr/>
    </dgm:pt>
    <dgm:pt modelId="{1033BF31-34FF-40EB-BD1F-BFBDB5F7D416}" type="pres">
      <dgm:prSet presAssocID="{5462839E-9DEF-473B-826D-81A65984B0B2}" presName="box" presStyleLbl="node1" presStyleIdx="3" presStyleCnt="4"/>
      <dgm:spPr/>
      <dgm:t>
        <a:bodyPr/>
        <a:lstStyle/>
        <a:p>
          <a:endParaRPr lang="en-US"/>
        </a:p>
      </dgm:t>
    </dgm:pt>
    <dgm:pt modelId="{19328909-F561-48F3-A1A2-90CCB65160E0}" type="pres">
      <dgm:prSet presAssocID="{5462839E-9DEF-473B-826D-81A65984B0B2}" presName="img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D491B13F-0D00-46CC-A18D-0F2354B7E5F0}" type="pres">
      <dgm:prSet presAssocID="{5462839E-9DEF-473B-826D-81A65984B0B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39A3B-12DE-426D-B620-7F0E8F188E45}" type="presOf" srcId="{844B1ED4-4C7E-4408-8F21-81A4B5B027A4}" destId="{3346FD3C-F327-4C51-AAB3-9803203B52C1}" srcOrd="0" destOrd="0" presId="urn:microsoft.com/office/officeart/2005/8/layout/vList4#3"/>
    <dgm:cxn modelId="{B5DA5DFD-3935-4FF6-855C-0DA34A059816}" type="presOf" srcId="{844B1ED4-4C7E-4408-8F21-81A4B5B027A4}" destId="{4A194432-7917-41B2-A98C-86742C26A8B1}" srcOrd="1" destOrd="0" presId="urn:microsoft.com/office/officeart/2005/8/layout/vList4#3"/>
    <dgm:cxn modelId="{ABBCD97C-8F82-4D2E-9494-6E86E313F077}" type="presOf" srcId="{3871997E-FAC8-42E5-8B67-DCAFD2CC7E6A}" destId="{78E34CE3-DE97-4125-BB8C-86A673BD36F7}" srcOrd="1" destOrd="0" presId="urn:microsoft.com/office/officeart/2005/8/layout/vList4#3"/>
    <dgm:cxn modelId="{729FB921-C5F6-48A8-8608-975AF1B4AD93}" type="presOf" srcId="{3871997E-FAC8-42E5-8B67-DCAFD2CC7E6A}" destId="{E2798543-74F6-4370-B54E-AE7D6E651C02}" srcOrd="0" destOrd="0" presId="urn:microsoft.com/office/officeart/2005/8/layout/vList4#3"/>
    <dgm:cxn modelId="{6D3A69E7-3617-4D6D-895F-3129CB265DD3}" type="presOf" srcId="{5462839E-9DEF-473B-826D-81A65984B0B2}" destId="{D491B13F-0D00-46CC-A18D-0F2354B7E5F0}" srcOrd="1" destOrd="0" presId="urn:microsoft.com/office/officeart/2005/8/layout/vList4#3"/>
    <dgm:cxn modelId="{7A4F6FA2-0BEE-4EF9-938E-3E49606B72D6}" type="presOf" srcId="{AFDCD190-ABA9-4DE9-97FD-6D98550A2C81}" destId="{84A11C24-4DAA-4F70-B50C-7599B7C6F174}" srcOrd="0" destOrd="0" presId="urn:microsoft.com/office/officeart/2005/8/layout/vList4#3"/>
    <dgm:cxn modelId="{1DB1C867-6D98-4C3E-8D00-D89E0F9DEDF3}" type="presOf" srcId="{5462839E-9DEF-473B-826D-81A65984B0B2}" destId="{1033BF31-34FF-40EB-BD1F-BFBDB5F7D416}" srcOrd="0" destOrd="0" presId="urn:microsoft.com/office/officeart/2005/8/layout/vList4#3"/>
    <dgm:cxn modelId="{C27457B9-55C4-4220-85F6-D7DDC6811E46}" type="presOf" srcId="{2B9038EC-F1E9-4E63-952E-1A48F330748A}" destId="{0ADD4F81-BF6A-40AA-A435-71CC7D3BD7AF}" srcOrd="0" destOrd="0" presId="urn:microsoft.com/office/officeart/2005/8/layout/vList4#3"/>
    <dgm:cxn modelId="{4BAA96C9-093A-4EAC-99E7-4E51054D80A7}" srcId="{2B9038EC-F1E9-4E63-952E-1A48F330748A}" destId="{5462839E-9DEF-473B-826D-81A65984B0B2}" srcOrd="3" destOrd="0" parTransId="{34ED982B-38CE-4BA4-8193-A88DCC36D473}" sibTransId="{78E5DC88-287A-4FB8-971F-D180D4C225F3}"/>
    <dgm:cxn modelId="{FC4C4710-9362-4ECB-A478-34A930E1AB35}" type="presOf" srcId="{AFDCD190-ABA9-4DE9-97FD-6D98550A2C81}" destId="{DE96C5D1-7C0B-4AF5-850A-EDB54CF3B141}" srcOrd="1" destOrd="0" presId="urn:microsoft.com/office/officeart/2005/8/layout/vList4#3"/>
    <dgm:cxn modelId="{A95953DB-429F-407A-941D-4A3A80DC0DB3}" srcId="{2B9038EC-F1E9-4E63-952E-1A48F330748A}" destId="{AFDCD190-ABA9-4DE9-97FD-6D98550A2C81}" srcOrd="1" destOrd="0" parTransId="{6422F255-D68C-4B8C-BE2B-C40C839C0C72}" sibTransId="{678A4839-4465-4522-BF7E-82B11241308F}"/>
    <dgm:cxn modelId="{FA88D3A4-B22B-438B-B0C6-C209F88D82B6}" srcId="{2B9038EC-F1E9-4E63-952E-1A48F330748A}" destId="{844B1ED4-4C7E-4408-8F21-81A4B5B027A4}" srcOrd="2" destOrd="0" parTransId="{C64830D8-7EF9-45EF-A5BC-88E5D53EFF50}" sibTransId="{CB485FD2-A7D0-41B3-8BCF-16FCCCC59A9F}"/>
    <dgm:cxn modelId="{9F0458E0-A31E-47FF-A64C-60C3AFE52D50}" srcId="{2B9038EC-F1E9-4E63-952E-1A48F330748A}" destId="{3871997E-FAC8-42E5-8B67-DCAFD2CC7E6A}" srcOrd="0" destOrd="0" parTransId="{647CC8CE-09BA-4201-8FCF-2CF425D67B7E}" sibTransId="{A6F307EA-2CD6-42A8-AB8E-ADC9513F49FA}"/>
    <dgm:cxn modelId="{1E6C88EE-C9D1-4391-ADD2-546515378249}" type="presParOf" srcId="{0ADD4F81-BF6A-40AA-A435-71CC7D3BD7AF}" destId="{98C1620F-814E-493F-A8B6-AD444AAFD488}" srcOrd="0" destOrd="0" presId="urn:microsoft.com/office/officeart/2005/8/layout/vList4#3"/>
    <dgm:cxn modelId="{82CF8684-814A-4AB9-91E9-BA8ACBB21855}" type="presParOf" srcId="{98C1620F-814E-493F-A8B6-AD444AAFD488}" destId="{E2798543-74F6-4370-B54E-AE7D6E651C02}" srcOrd="0" destOrd="0" presId="urn:microsoft.com/office/officeart/2005/8/layout/vList4#3"/>
    <dgm:cxn modelId="{EDA7E41A-09E7-4809-B4B7-0CC367D980FF}" type="presParOf" srcId="{98C1620F-814E-493F-A8B6-AD444AAFD488}" destId="{5C3D00C7-3EB0-4D2D-8401-1984E27E4446}" srcOrd="1" destOrd="0" presId="urn:microsoft.com/office/officeart/2005/8/layout/vList4#3"/>
    <dgm:cxn modelId="{4860D5C7-B427-48D5-9BB8-DE51BA3E5483}" type="presParOf" srcId="{98C1620F-814E-493F-A8B6-AD444AAFD488}" destId="{78E34CE3-DE97-4125-BB8C-86A673BD36F7}" srcOrd="2" destOrd="0" presId="urn:microsoft.com/office/officeart/2005/8/layout/vList4#3"/>
    <dgm:cxn modelId="{19C877CC-B866-42AE-87E6-E08DA49DC865}" type="presParOf" srcId="{0ADD4F81-BF6A-40AA-A435-71CC7D3BD7AF}" destId="{C06FF976-093A-4A5C-944D-0ABA7DAAECD4}" srcOrd="1" destOrd="0" presId="urn:microsoft.com/office/officeart/2005/8/layout/vList4#3"/>
    <dgm:cxn modelId="{B58C52A8-A10F-45A3-BA1F-CC470B308DEC}" type="presParOf" srcId="{0ADD4F81-BF6A-40AA-A435-71CC7D3BD7AF}" destId="{3D457B05-D78F-4419-8B4C-FBF5B6EAB319}" srcOrd="2" destOrd="0" presId="urn:microsoft.com/office/officeart/2005/8/layout/vList4#3"/>
    <dgm:cxn modelId="{E31F8D6B-B631-4B73-933D-8FDEABB85A91}" type="presParOf" srcId="{3D457B05-D78F-4419-8B4C-FBF5B6EAB319}" destId="{84A11C24-4DAA-4F70-B50C-7599B7C6F174}" srcOrd="0" destOrd="0" presId="urn:microsoft.com/office/officeart/2005/8/layout/vList4#3"/>
    <dgm:cxn modelId="{BF07332F-8540-4DEF-BF68-F2CF6D53BE6D}" type="presParOf" srcId="{3D457B05-D78F-4419-8B4C-FBF5B6EAB319}" destId="{F6268C67-D4A3-4359-A926-D6900B9381B7}" srcOrd="1" destOrd="0" presId="urn:microsoft.com/office/officeart/2005/8/layout/vList4#3"/>
    <dgm:cxn modelId="{68E94C19-1B9D-4F13-B9A2-7A5569AC0312}" type="presParOf" srcId="{3D457B05-D78F-4419-8B4C-FBF5B6EAB319}" destId="{DE96C5D1-7C0B-4AF5-850A-EDB54CF3B141}" srcOrd="2" destOrd="0" presId="urn:microsoft.com/office/officeart/2005/8/layout/vList4#3"/>
    <dgm:cxn modelId="{0F501F5B-60A8-4BB8-9E0E-BA7F8D94C904}" type="presParOf" srcId="{0ADD4F81-BF6A-40AA-A435-71CC7D3BD7AF}" destId="{7C056224-E296-4D5C-9CE5-75F7E7911690}" srcOrd="3" destOrd="0" presId="urn:microsoft.com/office/officeart/2005/8/layout/vList4#3"/>
    <dgm:cxn modelId="{80B4858C-5BD0-4B81-A788-75F6754E8244}" type="presParOf" srcId="{0ADD4F81-BF6A-40AA-A435-71CC7D3BD7AF}" destId="{C6F3F9EB-FADD-4BF3-AA2B-3D098B0D2F40}" srcOrd="4" destOrd="0" presId="urn:microsoft.com/office/officeart/2005/8/layout/vList4#3"/>
    <dgm:cxn modelId="{9706461D-85FD-484A-8063-44465B51D471}" type="presParOf" srcId="{C6F3F9EB-FADD-4BF3-AA2B-3D098B0D2F40}" destId="{3346FD3C-F327-4C51-AAB3-9803203B52C1}" srcOrd="0" destOrd="0" presId="urn:microsoft.com/office/officeart/2005/8/layout/vList4#3"/>
    <dgm:cxn modelId="{306DD97C-F524-46CC-A0BE-C09A1D6AEE0E}" type="presParOf" srcId="{C6F3F9EB-FADD-4BF3-AA2B-3D098B0D2F40}" destId="{777D4A7D-34A1-4073-8790-F0C5B284400F}" srcOrd="1" destOrd="0" presId="urn:microsoft.com/office/officeart/2005/8/layout/vList4#3"/>
    <dgm:cxn modelId="{4083F837-9902-4582-8480-2CB2EE509BF5}" type="presParOf" srcId="{C6F3F9EB-FADD-4BF3-AA2B-3D098B0D2F40}" destId="{4A194432-7917-41B2-A98C-86742C26A8B1}" srcOrd="2" destOrd="0" presId="urn:microsoft.com/office/officeart/2005/8/layout/vList4#3"/>
    <dgm:cxn modelId="{EA8DEDD1-15AD-438D-AF72-BD5C5A667594}" type="presParOf" srcId="{0ADD4F81-BF6A-40AA-A435-71CC7D3BD7AF}" destId="{08A619A1-14C3-44F8-AA75-B0BB4CB841C1}" srcOrd="5" destOrd="0" presId="urn:microsoft.com/office/officeart/2005/8/layout/vList4#3"/>
    <dgm:cxn modelId="{F09A7249-D143-4C93-A167-69C7BB0572F4}" type="presParOf" srcId="{0ADD4F81-BF6A-40AA-A435-71CC7D3BD7AF}" destId="{111A2505-75CD-476B-BA8B-DCAF09B81AB9}" srcOrd="6" destOrd="0" presId="urn:microsoft.com/office/officeart/2005/8/layout/vList4#3"/>
    <dgm:cxn modelId="{78413F4B-35A8-42E6-9C16-9C12B514E2D8}" type="presParOf" srcId="{111A2505-75CD-476B-BA8B-DCAF09B81AB9}" destId="{1033BF31-34FF-40EB-BD1F-BFBDB5F7D416}" srcOrd="0" destOrd="0" presId="urn:microsoft.com/office/officeart/2005/8/layout/vList4#3"/>
    <dgm:cxn modelId="{6DE520F7-F2F1-4EC3-8543-CA7138977B98}" type="presParOf" srcId="{111A2505-75CD-476B-BA8B-DCAF09B81AB9}" destId="{19328909-F561-48F3-A1A2-90CCB65160E0}" srcOrd="1" destOrd="0" presId="urn:microsoft.com/office/officeart/2005/8/layout/vList4#3"/>
    <dgm:cxn modelId="{71CDF779-EF5C-4B50-A23F-1E13CBC2C4DE}" type="presParOf" srcId="{111A2505-75CD-476B-BA8B-DCAF09B81AB9}" destId="{D491B13F-0D00-46CC-A18D-0F2354B7E5F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5B1022-5B50-4093-B435-95D17B9A7E6B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E8537-CED2-45F7-915F-B7EB909F72F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সূর্যের তৃতীয় নিকটতম গ্রহ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0A21C2A-9754-4FFB-B31D-08AAD92ADEA1}" type="parTrans" cxnId="{C210CDFC-1AC7-401F-B39E-C17BEE9FB1DC}">
      <dgm:prSet/>
      <dgm:spPr/>
      <dgm:t>
        <a:bodyPr/>
        <a:lstStyle/>
        <a:p>
          <a:endParaRPr lang="en-US"/>
        </a:p>
      </dgm:t>
    </dgm:pt>
    <dgm:pt modelId="{F7AC52EC-CB46-499E-9BB9-6FDEBB080972}" type="sibTrans" cxnId="{C210CDFC-1AC7-401F-B39E-C17BEE9FB1DC}">
      <dgm:prSet/>
      <dgm:spPr/>
      <dgm:t>
        <a:bodyPr/>
        <a:lstStyle/>
        <a:p>
          <a:endParaRPr lang="en-US"/>
        </a:p>
      </dgm:t>
    </dgm:pt>
    <dgm:pt modelId="{5749435D-2F42-45E7-8E21-532944AD206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 থেকে গড় দূরত্ব ১৫ কোটি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8199E6-707D-4EC7-9BCA-AFB7E97C5157}" type="parTrans" cxnId="{DDB35A73-22B6-4BBE-8CC8-90F42B1E3314}">
      <dgm:prSet/>
      <dgm:spPr/>
      <dgm:t>
        <a:bodyPr/>
        <a:lstStyle/>
        <a:p>
          <a:endParaRPr lang="en-US"/>
        </a:p>
      </dgm:t>
    </dgm:pt>
    <dgm:pt modelId="{D094A7AB-2BD7-41FD-91B0-CD35903121D4}" type="sibTrans" cxnId="{DDB35A73-22B6-4BBE-8CC8-90F42B1E3314}">
      <dgm:prSet/>
      <dgm:spPr/>
      <dgm:t>
        <a:bodyPr/>
        <a:lstStyle/>
        <a:p>
          <a:endParaRPr lang="en-US"/>
        </a:p>
      </dgm:t>
    </dgm:pt>
    <dgm:pt modelId="{9630793C-4568-47BA-93A3-FA3D7FDED7A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ব্যাস ১২,৬৬৭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6E8AF2B-E487-419E-8EF1-996EC9568CBD}" type="parTrans" cxnId="{2A53CE4C-F3AC-46D1-9B2F-B281A6EB3FC2}">
      <dgm:prSet/>
      <dgm:spPr/>
      <dgm:t>
        <a:bodyPr/>
        <a:lstStyle/>
        <a:p>
          <a:endParaRPr lang="en-US"/>
        </a:p>
      </dgm:t>
    </dgm:pt>
    <dgm:pt modelId="{88C27888-7FDB-41C0-B5CA-B766E5C52C7E}" type="sibTrans" cxnId="{2A53CE4C-F3AC-46D1-9B2F-B281A6EB3FC2}">
      <dgm:prSet/>
      <dgm:spPr/>
      <dgm:t>
        <a:bodyPr/>
        <a:lstStyle/>
        <a:p>
          <a:endParaRPr lang="en-US"/>
        </a:p>
      </dgm:t>
    </dgm:pt>
    <dgm:pt modelId="{34942B00-039B-4797-B2E8-C4842EDB5E2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উপগ্রহ ১ টি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A864B5D-F0AA-4F2A-82F0-9906B1556DC4}" type="parTrans" cxnId="{DB56F982-E005-4D6F-8303-1216F36DFB31}">
      <dgm:prSet/>
      <dgm:spPr/>
      <dgm:t>
        <a:bodyPr/>
        <a:lstStyle/>
        <a:p>
          <a:endParaRPr lang="en-US"/>
        </a:p>
      </dgm:t>
    </dgm:pt>
    <dgm:pt modelId="{4AD2446B-6C6C-4796-8E76-822EC5BB4809}" type="sibTrans" cxnId="{DB56F982-E005-4D6F-8303-1216F36DFB31}">
      <dgm:prSet/>
      <dgm:spPr/>
      <dgm:t>
        <a:bodyPr/>
        <a:lstStyle/>
        <a:p>
          <a:endParaRPr lang="en-US"/>
        </a:p>
      </dgm:t>
    </dgm:pt>
    <dgm:pt modelId="{498DFD2D-C67E-4EE8-A2C2-65AFECF233C4}" type="pres">
      <dgm:prSet presAssocID="{E05B1022-5B50-4093-B435-95D17B9A7E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66CF-3AFD-4303-B9BC-ADAD180BA558}" type="pres">
      <dgm:prSet presAssocID="{AABE8537-CED2-45F7-915F-B7EB909F72F0}" presName="comp" presStyleCnt="0"/>
      <dgm:spPr/>
    </dgm:pt>
    <dgm:pt modelId="{AAEAB44C-7704-4DD5-9F12-FA1661C43F10}" type="pres">
      <dgm:prSet presAssocID="{AABE8537-CED2-45F7-915F-B7EB909F72F0}" presName="box" presStyleLbl="node1" presStyleIdx="0" presStyleCnt="4" custLinFactNeighborX="682" custLinFactNeighborY="-54000"/>
      <dgm:spPr/>
      <dgm:t>
        <a:bodyPr/>
        <a:lstStyle/>
        <a:p>
          <a:endParaRPr lang="en-US"/>
        </a:p>
      </dgm:t>
    </dgm:pt>
    <dgm:pt modelId="{0C01F352-DA28-482A-90AF-61618B56081B}" type="pres">
      <dgm:prSet presAssocID="{AABE8537-CED2-45F7-915F-B7EB909F72F0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21D356B4-CF95-437C-A5C7-75C290D47698}" type="pres">
      <dgm:prSet presAssocID="{AABE8537-CED2-45F7-915F-B7EB909F72F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E650C-07CC-4193-8097-EA3DBEEF38E3}" type="pres">
      <dgm:prSet presAssocID="{F7AC52EC-CB46-499E-9BB9-6FDEBB080972}" presName="spacer" presStyleCnt="0"/>
      <dgm:spPr/>
    </dgm:pt>
    <dgm:pt modelId="{8ED5E86A-E53C-4BC8-8319-AFD859CCC133}" type="pres">
      <dgm:prSet presAssocID="{5749435D-2F42-45E7-8E21-532944AD2068}" presName="comp" presStyleCnt="0"/>
      <dgm:spPr/>
    </dgm:pt>
    <dgm:pt modelId="{69FC108A-D9EE-4D80-BC5B-60B0FB3DCEC9}" type="pres">
      <dgm:prSet presAssocID="{5749435D-2F42-45E7-8E21-532944AD2068}" presName="box" presStyleLbl="node1" presStyleIdx="1" presStyleCnt="4"/>
      <dgm:spPr/>
      <dgm:t>
        <a:bodyPr/>
        <a:lstStyle/>
        <a:p>
          <a:endParaRPr lang="en-US"/>
        </a:p>
      </dgm:t>
    </dgm:pt>
    <dgm:pt modelId="{8641FF3C-3814-4252-B802-E1C50EB2B46B}" type="pres">
      <dgm:prSet presAssocID="{5749435D-2F42-45E7-8E21-532944AD2068}" presName="img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4B228AAF-EBD3-430D-87C4-0585BA825FC1}" type="pres">
      <dgm:prSet presAssocID="{5749435D-2F42-45E7-8E21-532944AD206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633FD-D06F-48E1-B567-822D053DB6AE}" type="pres">
      <dgm:prSet presAssocID="{D094A7AB-2BD7-41FD-91B0-CD35903121D4}" presName="spacer" presStyleCnt="0"/>
      <dgm:spPr/>
    </dgm:pt>
    <dgm:pt modelId="{96C050C7-3804-41DA-B1B5-15AA68E21E5C}" type="pres">
      <dgm:prSet presAssocID="{9630793C-4568-47BA-93A3-FA3D7FDED7A3}" presName="comp" presStyleCnt="0"/>
      <dgm:spPr/>
    </dgm:pt>
    <dgm:pt modelId="{F86F058A-0814-4D6F-BEA5-F5EA9E41F5F9}" type="pres">
      <dgm:prSet presAssocID="{9630793C-4568-47BA-93A3-FA3D7FDED7A3}" presName="box" presStyleLbl="node1" presStyleIdx="2" presStyleCnt="4"/>
      <dgm:spPr/>
      <dgm:t>
        <a:bodyPr/>
        <a:lstStyle/>
        <a:p>
          <a:endParaRPr lang="en-US"/>
        </a:p>
      </dgm:t>
    </dgm:pt>
    <dgm:pt modelId="{E3ABE7E1-2898-4D6B-AB04-3C591089DE2C}" type="pres">
      <dgm:prSet presAssocID="{9630793C-4568-47BA-93A3-FA3D7FDED7A3}" presName="img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FDACE517-AAD1-490A-B963-B50EE0E904E7}" type="pres">
      <dgm:prSet presAssocID="{9630793C-4568-47BA-93A3-FA3D7FDED7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67F97-C106-49E6-9F48-ED81CDEAB742}" type="pres">
      <dgm:prSet presAssocID="{88C27888-7FDB-41C0-B5CA-B766E5C52C7E}" presName="spacer" presStyleCnt="0"/>
      <dgm:spPr/>
    </dgm:pt>
    <dgm:pt modelId="{92D55703-FEB9-4334-91AC-5113670C6F9F}" type="pres">
      <dgm:prSet presAssocID="{34942B00-039B-4797-B2E8-C4842EDB5E24}" presName="comp" presStyleCnt="0"/>
      <dgm:spPr/>
    </dgm:pt>
    <dgm:pt modelId="{380B886F-F670-4A6A-96A4-836A629A22B2}" type="pres">
      <dgm:prSet presAssocID="{34942B00-039B-4797-B2E8-C4842EDB5E24}" presName="box" presStyleLbl="node1" presStyleIdx="3" presStyleCnt="4"/>
      <dgm:spPr/>
      <dgm:t>
        <a:bodyPr/>
        <a:lstStyle/>
        <a:p>
          <a:endParaRPr lang="en-US"/>
        </a:p>
      </dgm:t>
    </dgm:pt>
    <dgm:pt modelId="{9A66F884-40A0-414C-A2F9-0B149AB7C071}" type="pres">
      <dgm:prSet presAssocID="{34942B00-039B-4797-B2E8-C4842EDB5E24}" presName="img" presStyleLbl="fgImgPlace1" presStyleIdx="3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1000" b="-31000"/>
          </a:stretch>
        </a:blipFill>
      </dgm:spPr>
    </dgm:pt>
    <dgm:pt modelId="{38F9BE88-B1BF-4BE8-9462-22333B640A18}" type="pres">
      <dgm:prSet presAssocID="{34942B00-039B-4797-B2E8-C4842EDB5E2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3396D6-585C-45A8-96A3-E2355655B539}" type="presOf" srcId="{34942B00-039B-4797-B2E8-C4842EDB5E24}" destId="{38F9BE88-B1BF-4BE8-9462-22333B640A18}" srcOrd="1" destOrd="0" presId="urn:microsoft.com/office/officeart/2005/8/layout/vList4#4"/>
    <dgm:cxn modelId="{3ACBF5BA-98D5-4D31-B911-BEFFDCF3939F}" type="presOf" srcId="{AABE8537-CED2-45F7-915F-B7EB909F72F0}" destId="{21D356B4-CF95-437C-A5C7-75C290D47698}" srcOrd="1" destOrd="0" presId="urn:microsoft.com/office/officeart/2005/8/layout/vList4#4"/>
    <dgm:cxn modelId="{DB56F982-E005-4D6F-8303-1216F36DFB31}" srcId="{E05B1022-5B50-4093-B435-95D17B9A7E6B}" destId="{34942B00-039B-4797-B2E8-C4842EDB5E24}" srcOrd="3" destOrd="0" parTransId="{7A864B5D-F0AA-4F2A-82F0-9906B1556DC4}" sibTransId="{4AD2446B-6C6C-4796-8E76-822EC5BB4809}"/>
    <dgm:cxn modelId="{73C83943-831E-418C-B2FD-875AD506113A}" type="presOf" srcId="{34942B00-039B-4797-B2E8-C4842EDB5E24}" destId="{380B886F-F670-4A6A-96A4-836A629A22B2}" srcOrd="0" destOrd="0" presId="urn:microsoft.com/office/officeart/2005/8/layout/vList4#4"/>
    <dgm:cxn modelId="{D973CF1B-879C-4549-9354-E06B05BA028A}" type="presOf" srcId="{9630793C-4568-47BA-93A3-FA3D7FDED7A3}" destId="{FDACE517-AAD1-490A-B963-B50EE0E904E7}" srcOrd="1" destOrd="0" presId="urn:microsoft.com/office/officeart/2005/8/layout/vList4#4"/>
    <dgm:cxn modelId="{F444C7EB-C9CC-492D-B7F3-34C4C2C22914}" type="presOf" srcId="{5749435D-2F42-45E7-8E21-532944AD2068}" destId="{69FC108A-D9EE-4D80-BC5B-60B0FB3DCEC9}" srcOrd="0" destOrd="0" presId="urn:microsoft.com/office/officeart/2005/8/layout/vList4#4"/>
    <dgm:cxn modelId="{DDB35A73-22B6-4BBE-8CC8-90F42B1E3314}" srcId="{E05B1022-5B50-4093-B435-95D17B9A7E6B}" destId="{5749435D-2F42-45E7-8E21-532944AD2068}" srcOrd="1" destOrd="0" parTransId="{B28199E6-707D-4EC7-9BCA-AFB7E97C5157}" sibTransId="{D094A7AB-2BD7-41FD-91B0-CD35903121D4}"/>
    <dgm:cxn modelId="{9BC74F3F-A31D-47E8-B34B-6C338AC9C0BE}" type="presOf" srcId="{9630793C-4568-47BA-93A3-FA3D7FDED7A3}" destId="{F86F058A-0814-4D6F-BEA5-F5EA9E41F5F9}" srcOrd="0" destOrd="0" presId="urn:microsoft.com/office/officeart/2005/8/layout/vList4#4"/>
    <dgm:cxn modelId="{5CC943FE-DD1A-424E-B159-1E6C563787E4}" type="presOf" srcId="{E05B1022-5B50-4093-B435-95D17B9A7E6B}" destId="{498DFD2D-C67E-4EE8-A2C2-65AFECF233C4}" srcOrd="0" destOrd="0" presId="urn:microsoft.com/office/officeart/2005/8/layout/vList4#4"/>
    <dgm:cxn modelId="{3D1A3421-4383-45C3-B46B-F524B51EE616}" type="presOf" srcId="{5749435D-2F42-45E7-8E21-532944AD2068}" destId="{4B228AAF-EBD3-430D-87C4-0585BA825FC1}" srcOrd="1" destOrd="0" presId="urn:microsoft.com/office/officeart/2005/8/layout/vList4#4"/>
    <dgm:cxn modelId="{BA5F77E3-A547-4C53-975F-F3399E0BBA2B}" type="presOf" srcId="{AABE8537-CED2-45F7-915F-B7EB909F72F0}" destId="{AAEAB44C-7704-4DD5-9F12-FA1661C43F10}" srcOrd="0" destOrd="0" presId="urn:microsoft.com/office/officeart/2005/8/layout/vList4#4"/>
    <dgm:cxn modelId="{C210CDFC-1AC7-401F-B39E-C17BEE9FB1DC}" srcId="{E05B1022-5B50-4093-B435-95D17B9A7E6B}" destId="{AABE8537-CED2-45F7-915F-B7EB909F72F0}" srcOrd="0" destOrd="0" parTransId="{10A21C2A-9754-4FFB-B31D-08AAD92ADEA1}" sibTransId="{F7AC52EC-CB46-499E-9BB9-6FDEBB080972}"/>
    <dgm:cxn modelId="{2A53CE4C-F3AC-46D1-9B2F-B281A6EB3FC2}" srcId="{E05B1022-5B50-4093-B435-95D17B9A7E6B}" destId="{9630793C-4568-47BA-93A3-FA3D7FDED7A3}" srcOrd="2" destOrd="0" parTransId="{A6E8AF2B-E487-419E-8EF1-996EC9568CBD}" sibTransId="{88C27888-7FDB-41C0-B5CA-B766E5C52C7E}"/>
    <dgm:cxn modelId="{FACBA7D3-A8DE-4293-820B-506188D92FC1}" type="presParOf" srcId="{498DFD2D-C67E-4EE8-A2C2-65AFECF233C4}" destId="{184866CF-3AFD-4303-B9BC-ADAD180BA558}" srcOrd="0" destOrd="0" presId="urn:microsoft.com/office/officeart/2005/8/layout/vList4#4"/>
    <dgm:cxn modelId="{BD97B4E5-72AD-4D85-A73E-D8D089140FCD}" type="presParOf" srcId="{184866CF-3AFD-4303-B9BC-ADAD180BA558}" destId="{AAEAB44C-7704-4DD5-9F12-FA1661C43F10}" srcOrd="0" destOrd="0" presId="urn:microsoft.com/office/officeart/2005/8/layout/vList4#4"/>
    <dgm:cxn modelId="{0DBCFCC6-73FD-4240-B6F2-6988E50F3A45}" type="presParOf" srcId="{184866CF-3AFD-4303-B9BC-ADAD180BA558}" destId="{0C01F352-DA28-482A-90AF-61618B56081B}" srcOrd="1" destOrd="0" presId="urn:microsoft.com/office/officeart/2005/8/layout/vList4#4"/>
    <dgm:cxn modelId="{C2CA5324-BBDB-4A3C-BCB2-A11F49792C50}" type="presParOf" srcId="{184866CF-3AFD-4303-B9BC-ADAD180BA558}" destId="{21D356B4-CF95-437C-A5C7-75C290D47698}" srcOrd="2" destOrd="0" presId="urn:microsoft.com/office/officeart/2005/8/layout/vList4#4"/>
    <dgm:cxn modelId="{E50D23F5-9215-410D-A7FB-406B04823AFB}" type="presParOf" srcId="{498DFD2D-C67E-4EE8-A2C2-65AFECF233C4}" destId="{E42E650C-07CC-4193-8097-EA3DBEEF38E3}" srcOrd="1" destOrd="0" presId="urn:microsoft.com/office/officeart/2005/8/layout/vList4#4"/>
    <dgm:cxn modelId="{D47717C5-F8E4-4E14-970D-678A6B1E678A}" type="presParOf" srcId="{498DFD2D-C67E-4EE8-A2C2-65AFECF233C4}" destId="{8ED5E86A-E53C-4BC8-8319-AFD859CCC133}" srcOrd="2" destOrd="0" presId="urn:microsoft.com/office/officeart/2005/8/layout/vList4#4"/>
    <dgm:cxn modelId="{D3C69D06-2712-4C9D-93DB-C3EC79B65346}" type="presParOf" srcId="{8ED5E86A-E53C-4BC8-8319-AFD859CCC133}" destId="{69FC108A-D9EE-4D80-BC5B-60B0FB3DCEC9}" srcOrd="0" destOrd="0" presId="urn:microsoft.com/office/officeart/2005/8/layout/vList4#4"/>
    <dgm:cxn modelId="{4B100DA9-E0AD-4DF2-9B5C-FB800A15575F}" type="presParOf" srcId="{8ED5E86A-E53C-4BC8-8319-AFD859CCC133}" destId="{8641FF3C-3814-4252-B802-E1C50EB2B46B}" srcOrd="1" destOrd="0" presId="urn:microsoft.com/office/officeart/2005/8/layout/vList4#4"/>
    <dgm:cxn modelId="{9EEF1556-645E-45CA-8E3A-A4F7920B9168}" type="presParOf" srcId="{8ED5E86A-E53C-4BC8-8319-AFD859CCC133}" destId="{4B228AAF-EBD3-430D-87C4-0585BA825FC1}" srcOrd="2" destOrd="0" presId="urn:microsoft.com/office/officeart/2005/8/layout/vList4#4"/>
    <dgm:cxn modelId="{2AB7A536-E5DB-49BF-81ED-41549DFE30EC}" type="presParOf" srcId="{498DFD2D-C67E-4EE8-A2C2-65AFECF233C4}" destId="{413633FD-D06F-48E1-B567-822D053DB6AE}" srcOrd="3" destOrd="0" presId="urn:microsoft.com/office/officeart/2005/8/layout/vList4#4"/>
    <dgm:cxn modelId="{B841F1C2-54BA-40EA-81A7-05E576193B92}" type="presParOf" srcId="{498DFD2D-C67E-4EE8-A2C2-65AFECF233C4}" destId="{96C050C7-3804-41DA-B1B5-15AA68E21E5C}" srcOrd="4" destOrd="0" presId="urn:microsoft.com/office/officeart/2005/8/layout/vList4#4"/>
    <dgm:cxn modelId="{17FD767E-B00F-4370-A0E3-C68FB4365CC3}" type="presParOf" srcId="{96C050C7-3804-41DA-B1B5-15AA68E21E5C}" destId="{F86F058A-0814-4D6F-BEA5-F5EA9E41F5F9}" srcOrd="0" destOrd="0" presId="urn:microsoft.com/office/officeart/2005/8/layout/vList4#4"/>
    <dgm:cxn modelId="{2311C187-A58F-4A4C-8B35-30A3E04836A6}" type="presParOf" srcId="{96C050C7-3804-41DA-B1B5-15AA68E21E5C}" destId="{E3ABE7E1-2898-4D6B-AB04-3C591089DE2C}" srcOrd="1" destOrd="0" presId="urn:microsoft.com/office/officeart/2005/8/layout/vList4#4"/>
    <dgm:cxn modelId="{9801BAC3-FFC0-4CA0-AA6F-D44D9A146242}" type="presParOf" srcId="{96C050C7-3804-41DA-B1B5-15AA68E21E5C}" destId="{FDACE517-AAD1-490A-B963-B50EE0E904E7}" srcOrd="2" destOrd="0" presId="urn:microsoft.com/office/officeart/2005/8/layout/vList4#4"/>
    <dgm:cxn modelId="{DC0A0CB6-5F37-40E5-B294-12997E3D49F5}" type="presParOf" srcId="{498DFD2D-C67E-4EE8-A2C2-65AFECF233C4}" destId="{E4567F97-C106-49E6-9F48-ED81CDEAB742}" srcOrd="5" destOrd="0" presId="urn:microsoft.com/office/officeart/2005/8/layout/vList4#4"/>
    <dgm:cxn modelId="{A8CF2334-755C-43C3-8FF4-C3CB52C61998}" type="presParOf" srcId="{498DFD2D-C67E-4EE8-A2C2-65AFECF233C4}" destId="{92D55703-FEB9-4334-91AC-5113670C6F9F}" srcOrd="6" destOrd="0" presId="urn:microsoft.com/office/officeart/2005/8/layout/vList4#4"/>
    <dgm:cxn modelId="{42742326-F678-4916-A09C-7E293009F24E}" type="presParOf" srcId="{92D55703-FEB9-4334-91AC-5113670C6F9F}" destId="{380B886F-F670-4A6A-96A4-836A629A22B2}" srcOrd="0" destOrd="0" presId="urn:microsoft.com/office/officeart/2005/8/layout/vList4#4"/>
    <dgm:cxn modelId="{DC40CA68-FB5F-4EE2-8CEE-D9E14E73074C}" type="presParOf" srcId="{92D55703-FEB9-4334-91AC-5113670C6F9F}" destId="{9A66F884-40A0-414C-A2F9-0B149AB7C071}" srcOrd="1" destOrd="0" presId="urn:microsoft.com/office/officeart/2005/8/layout/vList4#4"/>
    <dgm:cxn modelId="{BBB64D25-8BF0-4DCB-9895-B78D5F6F362A}" type="presParOf" srcId="{92D55703-FEB9-4334-91AC-5113670C6F9F}" destId="{38F9BE88-B1BF-4BE8-9462-22333B640A18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C61E05-6380-41B2-83AA-D328C74E70E8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5E85-7C35-4AC9-8CEE-D970E403102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খালি চোখে লালচে দেখায়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CC979D9-79F2-4053-9326-CA5E7D299630}" type="parTrans" cxnId="{10C59528-58AE-4915-9290-0A21E3CAE5E6}">
      <dgm:prSet/>
      <dgm:spPr/>
      <dgm:t>
        <a:bodyPr/>
        <a:lstStyle/>
        <a:p>
          <a:endParaRPr lang="en-US"/>
        </a:p>
      </dgm:t>
    </dgm:pt>
    <dgm:pt modelId="{D429669B-F59B-46E4-98CC-E990E836D4C0}" type="sibTrans" cxnId="{10C59528-58AE-4915-9290-0A21E3CAE5E6}">
      <dgm:prSet/>
      <dgm:spPr/>
      <dgm:t>
        <a:bodyPr/>
        <a:lstStyle/>
        <a:p>
          <a:endParaRPr lang="en-US"/>
        </a:p>
      </dgm:t>
    </dgm:pt>
    <dgm:pt modelId="{B4489556-C88B-4A3D-ADA2-A314132504A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 থেকে গড় দূরত্ব ২২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৮ কোটি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37C7980-DB7E-4F23-AD85-552A3E8C180C}" type="parTrans" cxnId="{50E4BD49-D160-49AA-868F-3C2CEAF8E42D}">
      <dgm:prSet/>
      <dgm:spPr/>
      <dgm:t>
        <a:bodyPr/>
        <a:lstStyle/>
        <a:p>
          <a:endParaRPr lang="en-US"/>
        </a:p>
      </dgm:t>
    </dgm:pt>
    <dgm:pt modelId="{9BA5AB16-BCBE-4BAE-B4DF-EAC69E406628}" type="sibTrans" cxnId="{50E4BD49-D160-49AA-868F-3C2CEAF8E42D}">
      <dgm:prSet/>
      <dgm:spPr/>
      <dgm:t>
        <a:bodyPr/>
        <a:lstStyle/>
        <a:p>
          <a:endParaRPr lang="en-US"/>
        </a:p>
      </dgm:t>
    </dgm:pt>
    <dgm:pt modelId="{B41D64DE-AC7D-4F4A-8680-ECADDFD40CB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ব্যাস ৬,৭৮৭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C6A831F-58F5-48E4-B3F2-2CE318E2E405}" type="parTrans" cxnId="{A9A3D076-1EFE-40F4-913A-7EABADC5D1BB}">
      <dgm:prSet/>
      <dgm:spPr/>
      <dgm:t>
        <a:bodyPr/>
        <a:lstStyle/>
        <a:p>
          <a:endParaRPr lang="en-US"/>
        </a:p>
      </dgm:t>
    </dgm:pt>
    <dgm:pt modelId="{D83AE37D-A91A-465C-B93C-D6E5B7B07DD6}" type="sibTrans" cxnId="{A9A3D076-1EFE-40F4-913A-7EABADC5D1BB}">
      <dgm:prSet/>
      <dgm:spPr/>
      <dgm:t>
        <a:bodyPr/>
        <a:lstStyle/>
        <a:p>
          <a:endParaRPr lang="en-US"/>
        </a:p>
      </dgm:t>
    </dgm:pt>
    <dgm:pt modelId="{D98F0C33-95FC-4325-9618-4E9D9CD19CF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সূর্যকে প্রদক্ষিণ করতে সময় লাগে ৬৮৭ দিন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8794168-C147-4AA8-A064-A7D87500BAFE}" type="parTrans" cxnId="{88A11881-61E2-499A-8F28-5B799F59503E}">
      <dgm:prSet/>
      <dgm:spPr/>
      <dgm:t>
        <a:bodyPr/>
        <a:lstStyle/>
        <a:p>
          <a:endParaRPr lang="en-US"/>
        </a:p>
      </dgm:t>
    </dgm:pt>
    <dgm:pt modelId="{EC3D9C7A-97D2-41DC-98CA-F91497F9507C}" type="sibTrans" cxnId="{88A11881-61E2-499A-8F28-5B799F59503E}">
      <dgm:prSet/>
      <dgm:spPr/>
      <dgm:t>
        <a:bodyPr/>
        <a:lstStyle/>
        <a:p>
          <a:endParaRPr lang="en-US"/>
        </a:p>
      </dgm:t>
    </dgm:pt>
    <dgm:pt modelId="{975EB781-0CC5-4DA7-BE04-162EADA99148}" type="pres">
      <dgm:prSet presAssocID="{73C61E05-6380-41B2-83AA-D328C74E70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E7678-D16E-491F-B9D0-9D7531DF9BFB}" type="pres">
      <dgm:prSet presAssocID="{821B5E85-7C35-4AC9-8CEE-D970E4031022}" presName="comp" presStyleCnt="0"/>
      <dgm:spPr/>
    </dgm:pt>
    <dgm:pt modelId="{21C2CCB4-EA71-4342-A3C8-4C14AE0EEC6E}" type="pres">
      <dgm:prSet presAssocID="{821B5E85-7C35-4AC9-8CEE-D970E4031022}" presName="box" presStyleLbl="node1" presStyleIdx="0" presStyleCnt="4" custLinFactNeighborX="18750" custLinFactNeighborY="4000"/>
      <dgm:spPr/>
      <dgm:t>
        <a:bodyPr/>
        <a:lstStyle/>
        <a:p>
          <a:endParaRPr lang="en-US"/>
        </a:p>
      </dgm:t>
    </dgm:pt>
    <dgm:pt modelId="{E393652A-F9AE-4E3D-9BA9-07AE1C033E09}" type="pres">
      <dgm:prSet presAssocID="{821B5E85-7C35-4AC9-8CEE-D970E4031022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5EE130B4-CBEF-40AB-8F18-0EF82D46AA5C}" type="pres">
      <dgm:prSet presAssocID="{821B5E85-7C35-4AC9-8CEE-D970E403102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81E1-D955-40AF-B1C6-F28C2B1F7873}" type="pres">
      <dgm:prSet presAssocID="{D429669B-F59B-46E4-98CC-E990E836D4C0}" presName="spacer" presStyleCnt="0"/>
      <dgm:spPr/>
    </dgm:pt>
    <dgm:pt modelId="{ED113473-BB06-4703-A597-F413CAC82D20}" type="pres">
      <dgm:prSet presAssocID="{B4489556-C88B-4A3D-ADA2-A314132504AE}" presName="comp" presStyleCnt="0"/>
      <dgm:spPr/>
    </dgm:pt>
    <dgm:pt modelId="{6919CF30-9978-495E-A9AC-6BA31725AAF9}" type="pres">
      <dgm:prSet presAssocID="{B4489556-C88B-4A3D-ADA2-A314132504AE}" presName="box" presStyleLbl="node1" presStyleIdx="1" presStyleCnt="4"/>
      <dgm:spPr/>
      <dgm:t>
        <a:bodyPr/>
        <a:lstStyle/>
        <a:p>
          <a:endParaRPr lang="en-US"/>
        </a:p>
      </dgm:t>
    </dgm:pt>
    <dgm:pt modelId="{1E11D39F-5E7B-4706-909C-FC73BC32D396}" type="pres">
      <dgm:prSet presAssocID="{B4489556-C88B-4A3D-ADA2-A314132504AE}" presName="img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2937E9E6-64CD-468C-B06B-96FCE5D781A1}" type="pres">
      <dgm:prSet presAssocID="{B4489556-C88B-4A3D-ADA2-A314132504A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DADC2-3C64-4428-A86D-8C03A29E7476}" type="pres">
      <dgm:prSet presAssocID="{9BA5AB16-BCBE-4BAE-B4DF-EAC69E406628}" presName="spacer" presStyleCnt="0"/>
      <dgm:spPr/>
    </dgm:pt>
    <dgm:pt modelId="{E7727F48-76BC-4F61-9156-77E3889EBD7A}" type="pres">
      <dgm:prSet presAssocID="{B41D64DE-AC7D-4F4A-8680-ECADDFD40CB1}" presName="comp" presStyleCnt="0"/>
      <dgm:spPr/>
    </dgm:pt>
    <dgm:pt modelId="{37B8A2E7-364D-40F8-9184-FDCC9487E5BA}" type="pres">
      <dgm:prSet presAssocID="{B41D64DE-AC7D-4F4A-8680-ECADDFD40CB1}" presName="box" presStyleLbl="node1" presStyleIdx="2" presStyleCnt="4"/>
      <dgm:spPr/>
      <dgm:t>
        <a:bodyPr/>
        <a:lstStyle/>
        <a:p>
          <a:endParaRPr lang="en-US"/>
        </a:p>
      </dgm:t>
    </dgm:pt>
    <dgm:pt modelId="{DDF6625F-FFE5-4240-9D80-936E5DF6C8AC}" type="pres">
      <dgm:prSet presAssocID="{B41D64DE-AC7D-4F4A-8680-ECADDFD40CB1}" presName="img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29C1ECA1-67AA-42AB-BD62-26C9C114BE41}" type="pres">
      <dgm:prSet presAssocID="{B41D64DE-AC7D-4F4A-8680-ECADDFD40CB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4738E-4C84-4EBD-AFEC-E1E6EE46A48C}" type="pres">
      <dgm:prSet presAssocID="{D83AE37D-A91A-465C-B93C-D6E5B7B07DD6}" presName="spacer" presStyleCnt="0"/>
      <dgm:spPr/>
    </dgm:pt>
    <dgm:pt modelId="{DCF20C5F-3834-4E95-8964-FB5B7C818453}" type="pres">
      <dgm:prSet presAssocID="{D98F0C33-95FC-4325-9618-4E9D9CD19CF7}" presName="comp" presStyleCnt="0"/>
      <dgm:spPr/>
    </dgm:pt>
    <dgm:pt modelId="{CC9907DF-FA6F-4716-838E-EB732169262E}" type="pres">
      <dgm:prSet presAssocID="{D98F0C33-95FC-4325-9618-4E9D9CD19CF7}" presName="box" presStyleLbl="node1" presStyleIdx="3" presStyleCnt="4"/>
      <dgm:spPr/>
      <dgm:t>
        <a:bodyPr/>
        <a:lstStyle/>
        <a:p>
          <a:endParaRPr lang="en-US"/>
        </a:p>
      </dgm:t>
    </dgm:pt>
    <dgm:pt modelId="{B34733D1-6DFA-4ADE-944E-4E26D88EBC36}" type="pres">
      <dgm:prSet presAssocID="{D98F0C33-95FC-4325-9618-4E9D9CD19CF7}" presName="img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56B35535-7C2F-4BDB-AC12-E95E9C5B31B1}" type="pres">
      <dgm:prSet presAssocID="{D98F0C33-95FC-4325-9618-4E9D9CD19CF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59528-58AE-4915-9290-0A21E3CAE5E6}" srcId="{73C61E05-6380-41B2-83AA-D328C74E70E8}" destId="{821B5E85-7C35-4AC9-8CEE-D970E4031022}" srcOrd="0" destOrd="0" parTransId="{0CC979D9-79F2-4053-9326-CA5E7D299630}" sibTransId="{D429669B-F59B-46E4-98CC-E990E836D4C0}"/>
    <dgm:cxn modelId="{47EB4562-6E34-4385-BD71-63C9CCEBD54A}" type="presOf" srcId="{D98F0C33-95FC-4325-9618-4E9D9CD19CF7}" destId="{56B35535-7C2F-4BDB-AC12-E95E9C5B31B1}" srcOrd="1" destOrd="0" presId="urn:microsoft.com/office/officeart/2005/8/layout/vList4#5"/>
    <dgm:cxn modelId="{A9A3D076-1EFE-40F4-913A-7EABADC5D1BB}" srcId="{73C61E05-6380-41B2-83AA-D328C74E70E8}" destId="{B41D64DE-AC7D-4F4A-8680-ECADDFD40CB1}" srcOrd="2" destOrd="0" parTransId="{9C6A831F-58F5-48E4-B3F2-2CE318E2E405}" sibTransId="{D83AE37D-A91A-465C-B93C-D6E5B7B07DD6}"/>
    <dgm:cxn modelId="{ECD7EE1A-E67D-4BCF-9768-3A7532A7899C}" type="presOf" srcId="{D98F0C33-95FC-4325-9618-4E9D9CD19CF7}" destId="{CC9907DF-FA6F-4716-838E-EB732169262E}" srcOrd="0" destOrd="0" presId="urn:microsoft.com/office/officeart/2005/8/layout/vList4#5"/>
    <dgm:cxn modelId="{50E4BD49-D160-49AA-868F-3C2CEAF8E42D}" srcId="{73C61E05-6380-41B2-83AA-D328C74E70E8}" destId="{B4489556-C88B-4A3D-ADA2-A314132504AE}" srcOrd="1" destOrd="0" parTransId="{337C7980-DB7E-4F23-AD85-552A3E8C180C}" sibTransId="{9BA5AB16-BCBE-4BAE-B4DF-EAC69E406628}"/>
    <dgm:cxn modelId="{C0A3F48B-19D3-4895-88B0-32FF66A87ADE}" type="presOf" srcId="{821B5E85-7C35-4AC9-8CEE-D970E4031022}" destId="{21C2CCB4-EA71-4342-A3C8-4C14AE0EEC6E}" srcOrd="0" destOrd="0" presId="urn:microsoft.com/office/officeart/2005/8/layout/vList4#5"/>
    <dgm:cxn modelId="{C7985E03-488B-4606-BC01-3594894A25DB}" type="presOf" srcId="{B41D64DE-AC7D-4F4A-8680-ECADDFD40CB1}" destId="{37B8A2E7-364D-40F8-9184-FDCC9487E5BA}" srcOrd="0" destOrd="0" presId="urn:microsoft.com/office/officeart/2005/8/layout/vList4#5"/>
    <dgm:cxn modelId="{3CE17948-86B0-46FA-BA07-8E98E676739B}" type="presOf" srcId="{821B5E85-7C35-4AC9-8CEE-D970E4031022}" destId="{5EE130B4-CBEF-40AB-8F18-0EF82D46AA5C}" srcOrd="1" destOrd="0" presId="urn:microsoft.com/office/officeart/2005/8/layout/vList4#5"/>
    <dgm:cxn modelId="{8D1465AB-9935-40D4-8BFD-604DAD9BD51C}" type="presOf" srcId="{73C61E05-6380-41B2-83AA-D328C74E70E8}" destId="{975EB781-0CC5-4DA7-BE04-162EADA99148}" srcOrd="0" destOrd="0" presId="urn:microsoft.com/office/officeart/2005/8/layout/vList4#5"/>
    <dgm:cxn modelId="{025FE4E8-2301-4D85-9AFB-B6C6DEDDE05C}" type="presOf" srcId="{B4489556-C88B-4A3D-ADA2-A314132504AE}" destId="{2937E9E6-64CD-468C-B06B-96FCE5D781A1}" srcOrd="1" destOrd="0" presId="urn:microsoft.com/office/officeart/2005/8/layout/vList4#5"/>
    <dgm:cxn modelId="{88A11881-61E2-499A-8F28-5B799F59503E}" srcId="{73C61E05-6380-41B2-83AA-D328C74E70E8}" destId="{D98F0C33-95FC-4325-9618-4E9D9CD19CF7}" srcOrd="3" destOrd="0" parTransId="{C8794168-C147-4AA8-A064-A7D87500BAFE}" sibTransId="{EC3D9C7A-97D2-41DC-98CA-F91497F9507C}"/>
    <dgm:cxn modelId="{4F69DC5C-2B4B-4292-B2C5-7A151496F5DD}" type="presOf" srcId="{B41D64DE-AC7D-4F4A-8680-ECADDFD40CB1}" destId="{29C1ECA1-67AA-42AB-BD62-26C9C114BE41}" srcOrd="1" destOrd="0" presId="urn:microsoft.com/office/officeart/2005/8/layout/vList4#5"/>
    <dgm:cxn modelId="{52DB5178-0045-4403-A666-0D5D4045B4A7}" type="presOf" srcId="{B4489556-C88B-4A3D-ADA2-A314132504AE}" destId="{6919CF30-9978-495E-A9AC-6BA31725AAF9}" srcOrd="0" destOrd="0" presId="urn:microsoft.com/office/officeart/2005/8/layout/vList4#5"/>
    <dgm:cxn modelId="{E190ECDA-9007-462C-93E8-937C31C41393}" type="presParOf" srcId="{975EB781-0CC5-4DA7-BE04-162EADA99148}" destId="{9C0E7678-D16E-491F-B9D0-9D7531DF9BFB}" srcOrd="0" destOrd="0" presId="urn:microsoft.com/office/officeart/2005/8/layout/vList4#5"/>
    <dgm:cxn modelId="{3B1F445D-FF5C-40BD-A5CF-40C2F5226CB7}" type="presParOf" srcId="{9C0E7678-D16E-491F-B9D0-9D7531DF9BFB}" destId="{21C2CCB4-EA71-4342-A3C8-4C14AE0EEC6E}" srcOrd="0" destOrd="0" presId="urn:microsoft.com/office/officeart/2005/8/layout/vList4#5"/>
    <dgm:cxn modelId="{34E6C47E-F65D-4724-8EB3-C59C229F8FD7}" type="presParOf" srcId="{9C0E7678-D16E-491F-B9D0-9D7531DF9BFB}" destId="{E393652A-F9AE-4E3D-9BA9-07AE1C033E09}" srcOrd="1" destOrd="0" presId="urn:microsoft.com/office/officeart/2005/8/layout/vList4#5"/>
    <dgm:cxn modelId="{CF94D5E2-3593-4AEB-83F5-6EA3DE43CCF2}" type="presParOf" srcId="{9C0E7678-D16E-491F-B9D0-9D7531DF9BFB}" destId="{5EE130B4-CBEF-40AB-8F18-0EF82D46AA5C}" srcOrd="2" destOrd="0" presId="urn:microsoft.com/office/officeart/2005/8/layout/vList4#5"/>
    <dgm:cxn modelId="{D94B8E40-D531-4108-A8BA-63E75EF61049}" type="presParOf" srcId="{975EB781-0CC5-4DA7-BE04-162EADA99148}" destId="{912381E1-D955-40AF-B1C6-F28C2B1F7873}" srcOrd="1" destOrd="0" presId="urn:microsoft.com/office/officeart/2005/8/layout/vList4#5"/>
    <dgm:cxn modelId="{7CBB130B-5B1B-4B95-B3B0-3AAF3A3189E2}" type="presParOf" srcId="{975EB781-0CC5-4DA7-BE04-162EADA99148}" destId="{ED113473-BB06-4703-A597-F413CAC82D20}" srcOrd="2" destOrd="0" presId="urn:microsoft.com/office/officeart/2005/8/layout/vList4#5"/>
    <dgm:cxn modelId="{D9170ED6-2748-4AF9-A804-00E4F2057DC9}" type="presParOf" srcId="{ED113473-BB06-4703-A597-F413CAC82D20}" destId="{6919CF30-9978-495E-A9AC-6BA31725AAF9}" srcOrd="0" destOrd="0" presId="urn:microsoft.com/office/officeart/2005/8/layout/vList4#5"/>
    <dgm:cxn modelId="{C6409A92-24F6-4112-97CB-431AD31E5A78}" type="presParOf" srcId="{ED113473-BB06-4703-A597-F413CAC82D20}" destId="{1E11D39F-5E7B-4706-909C-FC73BC32D396}" srcOrd="1" destOrd="0" presId="urn:microsoft.com/office/officeart/2005/8/layout/vList4#5"/>
    <dgm:cxn modelId="{338D9E6B-14C2-427D-AB3B-CFD0F4080DA5}" type="presParOf" srcId="{ED113473-BB06-4703-A597-F413CAC82D20}" destId="{2937E9E6-64CD-468C-B06B-96FCE5D781A1}" srcOrd="2" destOrd="0" presId="urn:microsoft.com/office/officeart/2005/8/layout/vList4#5"/>
    <dgm:cxn modelId="{0E06EC43-21AC-46F9-AE97-DBFFFCBF5615}" type="presParOf" srcId="{975EB781-0CC5-4DA7-BE04-162EADA99148}" destId="{8F9DADC2-3C64-4428-A86D-8C03A29E7476}" srcOrd="3" destOrd="0" presId="urn:microsoft.com/office/officeart/2005/8/layout/vList4#5"/>
    <dgm:cxn modelId="{371155CF-7163-403D-8A9F-ACAC139893A8}" type="presParOf" srcId="{975EB781-0CC5-4DA7-BE04-162EADA99148}" destId="{E7727F48-76BC-4F61-9156-77E3889EBD7A}" srcOrd="4" destOrd="0" presId="urn:microsoft.com/office/officeart/2005/8/layout/vList4#5"/>
    <dgm:cxn modelId="{60A9FDBE-69CF-4EC6-ABE8-74407A0C5435}" type="presParOf" srcId="{E7727F48-76BC-4F61-9156-77E3889EBD7A}" destId="{37B8A2E7-364D-40F8-9184-FDCC9487E5BA}" srcOrd="0" destOrd="0" presId="urn:microsoft.com/office/officeart/2005/8/layout/vList4#5"/>
    <dgm:cxn modelId="{37A278DD-B077-4FFF-BFF1-6297D9D525B9}" type="presParOf" srcId="{E7727F48-76BC-4F61-9156-77E3889EBD7A}" destId="{DDF6625F-FFE5-4240-9D80-936E5DF6C8AC}" srcOrd="1" destOrd="0" presId="urn:microsoft.com/office/officeart/2005/8/layout/vList4#5"/>
    <dgm:cxn modelId="{BDB82232-65E4-43FC-B45C-DB7FCD235163}" type="presParOf" srcId="{E7727F48-76BC-4F61-9156-77E3889EBD7A}" destId="{29C1ECA1-67AA-42AB-BD62-26C9C114BE41}" srcOrd="2" destOrd="0" presId="urn:microsoft.com/office/officeart/2005/8/layout/vList4#5"/>
    <dgm:cxn modelId="{C96BCBCB-FA62-46A5-8E24-8B8EE5609910}" type="presParOf" srcId="{975EB781-0CC5-4DA7-BE04-162EADA99148}" destId="{3CE4738E-4C84-4EBD-AFEC-E1E6EE46A48C}" srcOrd="5" destOrd="0" presId="urn:microsoft.com/office/officeart/2005/8/layout/vList4#5"/>
    <dgm:cxn modelId="{A0C62BE8-04F9-4E7A-87E3-B2840E142B12}" type="presParOf" srcId="{975EB781-0CC5-4DA7-BE04-162EADA99148}" destId="{DCF20C5F-3834-4E95-8964-FB5B7C818453}" srcOrd="6" destOrd="0" presId="urn:microsoft.com/office/officeart/2005/8/layout/vList4#5"/>
    <dgm:cxn modelId="{7F9C4980-E7BD-4AAC-8446-FEB92EC57A38}" type="presParOf" srcId="{DCF20C5F-3834-4E95-8964-FB5B7C818453}" destId="{CC9907DF-FA6F-4716-838E-EB732169262E}" srcOrd="0" destOrd="0" presId="urn:microsoft.com/office/officeart/2005/8/layout/vList4#5"/>
    <dgm:cxn modelId="{25FE18AE-7F7A-4F8A-9DB9-BE08B6D87D9A}" type="presParOf" srcId="{DCF20C5F-3834-4E95-8964-FB5B7C818453}" destId="{B34733D1-6DFA-4ADE-944E-4E26D88EBC36}" srcOrd="1" destOrd="0" presId="urn:microsoft.com/office/officeart/2005/8/layout/vList4#5"/>
    <dgm:cxn modelId="{AF18401E-40D7-4DBD-A9E5-A30A038CF2DA}" type="presParOf" srcId="{DCF20C5F-3834-4E95-8964-FB5B7C818453}" destId="{56B35535-7C2F-4BDB-AC12-E95E9C5B31B1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6E3AE9-C8E8-44C3-9CA0-0F00F2BC1D2C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A4622-5131-4D2C-BEC5-313F24C3C4D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সবচেয়ে বড় গ্রহ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331E1C6-4B40-4F4F-916F-E8AFB1959EB6}" type="parTrans" cxnId="{8197E494-37C4-4C8C-8BF4-9FFEB002BE41}">
      <dgm:prSet/>
      <dgm:spPr/>
      <dgm:t>
        <a:bodyPr/>
        <a:lstStyle/>
        <a:p>
          <a:endParaRPr lang="en-US"/>
        </a:p>
      </dgm:t>
    </dgm:pt>
    <dgm:pt modelId="{C0598F4E-B44D-40C7-8FD9-15F5EEE51108}" type="sibTrans" cxnId="{8197E494-37C4-4C8C-8BF4-9FFEB002BE41}">
      <dgm:prSet/>
      <dgm:spPr/>
      <dgm:t>
        <a:bodyPr/>
        <a:lstStyle/>
        <a:p>
          <a:endParaRPr lang="en-US"/>
        </a:p>
      </dgm:t>
    </dgm:pt>
    <dgm:pt modelId="{585A211C-0296-44DD-8341-C639D68CEEC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 থেকে দূরত্ব ৭৭</a:t>
          </a:r>
          <a:r>
            <a:rPr lang="en-US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৮ কোটি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D179E54-3894-4892-97F4-C774483A8CFD}" type="parTrans" cxnId="{5270F757-E53B-48E1-B6AE-F1BE29250A88}">
      <dgm:prSet/>
      <dgm:spPr/>
      <dgm:t>
        <a:bodyPr/>
        <a:lstStyle/>
        <a:p>
          <a:endParaRPr lang="en-US"/>
        </a:p>
      </dgm:t>
    </dgm:pt>
    <dgm:pt modelId="{70836868-4302-4270-9220-1AD7733CDC57}" type="sibTrans" cxnId="{5270F757-E53B-48E1-B6AE-F1BE29250A88}">
      <dgm:prSet/>
      <dgm:spPr/>
      <dgm:t>
        <a:bodyPr/>
        <a:lstStyle/>
        <a:p>
          <a:endParaRPr lang="en-US"/>
        </a:p>
      </dgm:t>
    </dgm:pt>
    <dgm:pt modelId="{5D722221-8EB2-4F2A-9410-5E9F2907AA4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ব্যাস ১,৪২,৮০০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21DCC05-8283-49D8-8D4A-CD8AD343E350}" type="parTrans" cxnId="{7DF7FE40-3299-4499-B766-AC0E4376B4E6}">
      <dgm:prSet/>
      <dgm:spPr/>
      <dgm:t>
        <a:bodyPr/>
        <a:lstStyle/>
        <a:p>
          <a:endParaRPr lang="en-US"/>
        </a:p>
      </dgm:t>
    </dgm:pt>
    <dgm:pt modelId="{0FB490C3-BE14-498A-AF0E-D6936DD7E34F}" type="sibTrans" cxnId="{7DF7FE40-3299-4499-B766-AC0E4376B4E6}">
      <dgm:prSet/>
      <dgm:spPr/>
      <dgm:t>
        <a:bodyPr/>
        <a:lstStyle/>
        <a:p>
          <a:endParaRPr lang="en-US"/>
        </a:p>
      </dgm:t>
    </dgm:pt>
    <dgm:pt modelId="{B9C082EC-0F41-4016-A0FB-852BA0A5CB6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সূর্যকে প্রদক্ষিণ করতে সময় লাগে ৪,৩৩১ দিন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FBB16BF-C5D3-4F71-923F-B0D9E6F45030}" type="sibTrans" cxnId="{A928A653-C0D2-419E-9711-4B3931A2C1FC}">
      <dgm:prSet/>
      <dgm:spPr/>
      <dgm:t>
        <a:bodyPr/>
        <a:lstStyle/>
        <a:p>
          <a:endParaRPr lang="en-US"/>
        </a:p>
      </dgm:t>
    </dgm:pt>
    <dgm:pt modelId="{86140C74-57CF-4539-AF8D-CCEE4F37C470}" type="parTrans" cxnId="{A928A653-C0D2-419E-9711-4B3931A2C1FC}">
      <dgm:prSet/>
      <dgm:spPr/>
      <dgm:t>
        <a:bodyPr/>
        <a:lstStyle/>
        <a:p>
          <a:endParaRPr lang="en-US"/>
        </a:p>
      </dgm:t>
    </dgm:pt>
    <dgm:pt modelId="{7BD2A5DE-1320-4CDF-80FA-D4BBC99BFD0D}" type="pres">
      <dgm:prSet presAssocID="{816E3AE9-C8E8-44C3-9CA0-0F00F2BC1D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64993-483A-4912-82AE-71891E2FBB87}" type="pres">
      <dgm:prSet presAssocID="{D53A4622-5131-4D2C-BEC5-313F24C3C4D7}" presName="comp" presStyleCnt="0"/>
      <dgm:spPr/>
    </dgm:pt>
    <dgm:pt modelId="{618AF6B0-0470-449B-A08A-71BBA0708D06}" type="pres">
      <dgm:prSet presAssocID="{D53A4622-5131-4D2C-BEC5-313F24C3C4D7}" presName="box" presStyleLbl="node1" presStyleIdx="0" presStyleCnt="4"/>
      <dgm:spPr/>
      <dgm:t>
        <a:bodyPr/>
        <a:lstStyle/>
        <a:p>
          <a:endParaRPr lang="en-US"/>
        </a:p>
      </dgm:t>
    </dgm:pt>
    <dgm:pt modelId="{2B91F97C-B7CF-45DB-8DBF-55FF6B779213}" type="pres">
      <dgm:prSet presAssocID="{D53A4622-5131-4D2C-BEC5-313F24C3C4D7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27DB2F87-5E77-41F9-8C58-E237C2EA3552}" type="pres">
      <dgm:prSet presAssocID="{D53A4622-5131-4D2C-BEC5-313F24C3C4D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AF5BA-AF2C-495D-84C0-4C8CD405184F}" type="pres">
      <dgm:prSet presAssocID="{C0598F4E-B44D-40C7-8FD9-15F5EEE51108}" presName="spacer" presStyleCnt="0"/>
      <dgm:spPr/>
    </dgm:pt>
    <dgm:pt modelId="{5053B53B-2F72-4704-9034-5657708D7DDA}" type="pres">
      <dgm:prSet presAssocID="{585A211C-0296-44DD-8341-C639D68CEEC7}" presName="comp" presStyleCnt="0"/>
      <dgm:spPr/>
    </dgm:pt>
    <dgm:pt modelId="{E1275AA1-FCF0-49B3-ABCC-1C583E2396B6}" type="pres">
      <dgm:prSet presAssocID="{585A211C-0296-44DD-8341-C639D68CEEC7}" presName="box" presStyleLbl="node1" presStyleIdx="1" presStyleCnt="4"/>
      <dgm:spPr/>
      <dgm:t>
        <a:bodyPr/>
        <a:lstStyle/>
        <a:p>
          <a:endParaRPr lang="en-US"/>
        </a:p>
      </dgm:t>
    </dgm:pt>
    <dgm:pt modelId="{08A9341E-5E1F-4997-836F-204D8CC8B364}" type="pres">
      <dgm:prSet presAssocID="{585A211C-0296-44DD-8341-C639D68CEEC7}" presName="img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92CAD66-8C5F-4DF0-9A46-AB289E217060}" type="pres">
      <dgm:prSet presAssocID="{585A211C-0296-44DD-8341-C639D68CEEC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FA621-0278-4307-ADE1-3EB077285787}" type="pres">
      <dgm:prSet presAssocID="{70836868-4302-4270-9220-1AD7733CDC57}" presName="spacer" presStyleCnt="0"/>
      <dgm:spPr/>
    </dgm:pt>
    <dgm:pt modelId="{92DE2766-F579-484B-A086-C4CB52BF80E0}" type="pres">
      <dgm:prSet presAssocID="{5D722221-8EB2-4F2A-9410-5E9F2907AA40}" presName="comp" presStyleCnt="0"/>
      <dgm:spPr/>
    </dgm:pt>
    <dgm:pt modelId="{0142E582-65D3-40C7-A802-623DE3BA33DE}" type="pres">
      <dgm:prSet presAssocID="{5D722221-8EB2-4F2A-9410-5E9F2907AA40}" presName="box" presStyleLbl="node1" presStyleIdx="2" presStyleCnt="4"/>
      <dgm:spPr/>
      <dgm:t>
        <a:bodyPr/>
        <a:lstStyle/>
        <a:p>
          <a:endParaRPr lang="en-US"/>
        </a:p>
      </dgm:t>
    </dgm:pt>
    <dgm:pt modelId="{02E7B70B-ADEA-450A-B60B-4B739D8FE6F1}" type="pres">
      <dgm:prSet presAssocID="{5D722221-8EB2-4F2A-9410-5E9F2907AA40}" presName="img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3DC13D88-25DB-44A1-9F5D-7F96D6A5690D}" type="pres">
      <dgm:prSet presAssocID="{5D722221-8EB2-4F2A-9410-5E9F2907AA4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90A49-6A93-4F5C-9DA8-669C67F55DFE}" type="pres">
      <dgm:prSet presAssocID="{0FB490C3-BE14-498A-AF0E-D6936DD7E34F}" presName="spacer" presStyleCnt="0"/>
      <dgm:spPr/>
    </dgm:pt>
    <dgm:pt modelId="{AFE3A27D-BBB1-4EEA-8684-0AD9AB61B6D2}" type="pres">
      <dgm:prSet presAssocID="{B9C082EC-0F41-4016-A0FB-852BA0A5CB65}" presName="comp" presStyleCnt="0"/>
      <dgm:spPr/>
    </dgm:pt>
    <dgm:pt modelId="{757D66BB-7BD9-4ADC-99AA-6FADD6481193}" type="pres">
      <dgm:prSet presAssocID="{B9C082EC-0F41-4016-A0FB-852BA0A5CB65}" presName="box" presStyleLbl="node1" presStyleIdx="3" presStyleCnt="4"/>
      <dgm:spPr/>
      <dgm:t>
        <a:bodyPr/>
        <a:lstStyle/>
        <a:p>
          <a:endParaRPr lang="en-US"/>
        </a:p>
      </dgm:t>
    </dgm:pt>
    <dgm:pt modelId="{270F7AEB-5F11-4875-A8B4-C09A1287CF85}" type="pres">
      <dgm:prSet presAssocID="{B9C082EC-0F41-4016-A0FB-852BA0A5CB65}" presName="img" presStyleLbl="fgImgPlace1" presStyleIdx="3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</dgm:pt>
    <dgm:pt modelId="{9D9CF351-1200-4E5C-9542-D479F1E50218}" type="pres">
      <dgm:prSet presAssocID="{B9C082EC-0F41-4016-A0FB-852BA0A5CB6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2CE0BE-3059-43F6-B9CB-589D1B1292FB}" type="presOf" srcId="{5D722221-8EB2-4F2A-9410-5E9F2907AA40}" destId="{0142E582-65D3-40C7-A802-623DE3BA33DE}" srcOrd="0" destOrd="0" presId="urn:microsoft.com/office/officeart/2005/8/layout/vList4#6"/>
    <dgm:cxn modelId="{5B0D72F6-4A07-4581-9C16-1F6D1A8E45DE}" type="presOf" srcId="{585A211C-0296-44DD-8341-C639D68CEEC7}" destId="{E1275AA1-FCF0-49B3-ABCC-1C583E2396B6}" srcOrd="0" destOrd="0" presId="urn:microsoft.com/office/officeart/2005/8/layout/vList4#6"/>
    <dgm:cxn modelId="{A928A653-C0D2-419E-9711-4B3931A2C1FC}" srcId="{816E3AE9-C8E8-44C3-9CA0-0F00F2BC1D2C}" destId="{B9C082EC-0F41-4016-A0FB-852BA0A5CB65}" srcOrd="3" destOrd="0" parTransId="{86140C74-57CF-4539-AF8D-CCEE4F37C470}" sibTransId="{FFBB16BF-C5D3-4F71-923F-B0D9E6F45030}"/>
    <dgm:cxn modelId="{CD8D9BE5-D4C0-4740-AF3E-BBB958B6D214}" type="presOf" srcId="{816E3AE9-C8E8-44C3-9CA0-0F00F2BC1D2C}" destId="{7BD2A5DE-1320-4CDF-80FA-D4BBC99BFD0D}" srcOrd="0" destOrd="0" presId="urn:microsoft.com/office/officeart/2005/8/layout/vList4#6"/>
    <dgm:cxn modelId="{811AEC7D-E57E-441D-993C-2C76BAEB70DC}" type="presOf" srcId="{B9C082EC-0F41-4016-A0FB-852BA0A5CB65}" destId="{9D9CF351-1200-4E5C-9542-D479F1E50218}" srcOrd="1" destOrd="0" presId="urn:microsoft.com/office/officeart/2005/8/layout/vList4#6"/>
    <dgm:cxn modelId="{8C9B676A-BEE4-4797-AF98-137CB8FF3857}" type="presOf" srcId="{D53A4622-5131-4D2C-BEC5-313F24C3C4D7}" destId="{27DB2F87-5E77-41F9-8C58-E237C2EA3552}" srcOrd="1" destOrd="0" presId="urn:microsoft.com/office/officeart/2005/8/layout/vList4#6"/>
    <dgm:cxn modelId="{63858270-003A-46F1-9509-A934FA58FE3E}" type="presOf" srcId="{585A211C-0296-44DD-8341-C639D68CEEC7}" destId="{D92CAD66-8C5F-4DF0-9A46-AB289E217060}" srcOrd="1" destOrd="0" presId="urn:microsoft.com/office/officeart/2005/8/layout/vList4#6"/>
    <dgm:cxn modelId="{5270F757-E53B-48E1-B6AE-F1BE29250A88}" srcId="{816E3AE9-C8E8-44C3-9CA0-0F00F2BC1D2C}" destId="{585A211C-0296-44DD-8341-C639D68CEEC7}" srcOrd="1" destOrd="0" parTransId="{4D179E54-3894-4892-97F4-C774483A8CFD}" sibTransId="{70836868-4302-4270-9220-1AD7733CDC57}"/>
    <dgm:cxn modelId="{1B799B05-A7D3-4593-A312-E5355ED055FC}" type="presOf" srcId="{B9C082EC-0F41-4016-A0FB-852BA0A5CB65}" destId="{757D66BB-7BD9-4ADC-99AA-6FADD6481193}" srcOrd="0" destOrd="0" presId="urn:microsoft.com/office/officeart/2005/8/layout/vList4#6"/>
    <dgm:cxn modelId="{7DF7FE40-3299-4499-B766-AC0E4376B4E6}" srcId="{816E3AE9-C8E8-44C3-9CA0-0F00F2BC1D2C}" destId="{5D722221-8EB2-4F2A-9410-5E9F2907AA40}" srcOrd="2" destOrd="0" parTransId="{721DCC05-8283-49D8-8D4A-CD8AD343E350}" sibTransId="{0FB490C3-BE14-498A-AF0E-D6936DD7E34F}"/>
    <dgm:cxn modelId="{240954AE-93F2-499C-94C3-F0A20E3479C4}" type="presOf" srcId="{5D722221-8EB2-4F2A-9410-5E9F2907AA40}" destId="{3DC13D88-25DB-44A1-9F5D-7F96D6A5690D}" srcOrd="1" destOrd="0" presId="urn:microsoft.com/office/officeart/2005/8/layout/vList4#6"/>
    <dgm:cxn modelId="{8197E494-37C4-4C8C-8BF4-9FFEB002BE41}" srcId="{816E3AE9-C8E8-44C3-9CA0-0F00F2BC1D2C}" destId="{D53A4622-5131-4D2C-BEC5-313F24C3C4D7}" srcOrd="0" destOrd="0" parTransId="{0331E1C6-4B40-4F4F-916F-E8AFB1959EB6}" sibTransId="{C0598F4E-B44D-40C7-8FD9-15F5EEE51108}"/>
    <dgm:cxn modelId="{156902F9-E312-4B5C-A8A2-7B5707E6744C}" type="presOf" srcId="{D53A4622-5131-4D2C-BEC5-313F24C3C4D7}" destId="{618AF6B0-0470-449B-A08A-71BBA0708D06}" srcOrd="0" destOrd="0" presId="urn:microsoft.com/office/officeart/2005/8/layout/vList4#6"/>
    <dgm:cxn modelId="{96860D51-49F3-4474-846A-9497B85A6495}" type="presParOf" srcId="{7BD2A5DE-1320-4CDF-80FA-D4BBC99BFD0D}" destId="{F7C64993-483A-4912-82AE-71891E2FBB87}" srcOrd="0" destOrd="0" presId="urn:microsoft.com/office/officeart/2005/8/layout/vList4#6"/>
    <dgm:cxn modelId="{730E65DC-DCDD-4DDD-A822-E5C08DBCCAC6}" type="presParOf" srcId="{F7C64993-483A-4912-82AE-71891E2FBB87}" destId="{618AF6B0-0470-449B-A08A-71BBA0708D06}" srcOrd="0" destOrd="0" presId="urn:microsoft.com/office/officeart/2005/8/layout/vList4#6"/>
    <dgm:cxn modelId="{D1477968-A9C7-4CD3-B5B2-7E2E64E70CC8}" type="presParOf" srcId="{F7C64993-483A-4912-82AE-71891E2FBB87}" destId="{2B91F97C-B7CF-45DB-8DBF-55FF6B779213}" srcOrd="1" destOrd="0" presId="urn:microsoft.com/office/officeart/2005/8/layout/vList4#6"/>
    <dgm:cxn modelId="{7C165557-E8AD-44FD-9A82-79D639101754}" type="presParOf" srcId="{F7C64993-483A-4912-82AE-71891E2FBB87}" destId="{27DB2F87-5E77-41F9-8C58-E237C2EA3552}" srcOrd="2" destOrd="0" presId="urn:microsoft.com/office/officeart/2005/8/layout/vList4#6"/>
    <dgm:cxn modelId="{E7FF73E1-B532-4639-98DF-D710525FA51F}" type="presParOf" srcId="{7BD2A5DE-1320-4CDF-80FA-D4BBC99BFD0D}" destId="{EE2AF5BA-AF2C-495D-84C0-4C8CD405184F}" srcOrd="1" destOrd="0" presId="urn:microsoft.com/office/officeart/2005/8/layout/vList4#6"/>
    <dgm:cxn modelId="{E47FD375-6BA4-46CA-BADD-B639DF088110}" type="presParOf" srcId="{7BD2A5DE-1320-4CDF-80FA-D4BBC99BFD0D}" destId="{5053B53B-2F72-4704-9034-5657708D7DDA}" srcOrd="2" destOrd="0" presId="urn:microsoft.com/office/officeart/2005/8/layout/vList4#6"/>
    <dgm:cxn modelId="{0472D662-9854-486A-8E52-9AB576B92ED8}" type="presParOf" srcId="{5053B53B-2F72-4704-9034-5657708D7DDA}" destId="{E1275AA1-FCF0-49B3-ABCC-1C583E2396B6}" srcOrd="0" destOrd="0" presId="urn:microsoft.com/office/officeart/2005/8/layout/vList4#6"/>
    <dgm:cxn modelId="{EF37261B-77B3-456A-84BA-BBF8E1BD120C}" type="presParOf" srcId="{5053B53B-2F72-4704-9034-5657708D7DDA}" destId="{08A9341E-5E1F-4997-836F-204D8CC8B364}" srcOrd="1" destOrd="0" presId="urn:microsoft.com/office/officeart/2005/8/layout/vList4#6"/>
    <dgm:cxn modelId="{6CDCEAA0-75A1-4092-80FD-FD3503A3B6DE}" type="presParOf" srcId="{5053B53B-2F72-4704-9034-5657708D7DDA}" destId="{D92CAD66-8C5F-4DF0-9A46-AB289E217060}" srcOrd="2" destOrd="0" presId="urn:microsoft.com/office/officeart/2005/8/layout/vList4#6"/>
    <dgm:cxn modelId="{0C33AD84-BDC1-4CB4-85CD-B97395CE92CF}" type="presParOf" srcId="{7BD2A5DE-1320-4CDF-80FA-D4BBC99BFD0D}" destId="{CB8FA621-0278-4307-ADE1-3EB077285787}" srcOrd="3" destOrd="0" presId="urn:microsoft.com/office/officeart/2005/8/layout/vList4#6"/>
    <dgm:cxn modelId="{7426DA42-B75C-4647-B157-2C44878D763D}" type="presParOf" srcId="{7BD2A5DE-1320-4CDF-80FA-D4BBC99BFD0D}" destId="{92DE2766-F579-484B-A086-C4CB52BF80E0}" srcOrd="4" destOrd="0" presId="urn:microsoft.com/office/officeart/2005/8/layout/vList4#6"/>
    <dgm:cxn modelId="{25FF47C8-3A92-41CC-BEDB-E89E93497CC2}" type="presParOf" srcId="{92DE2766-F579-484B-A086-C4CB52BF80E0}" destId="{0142E582-65D3-40C7-A802-623DE3BA33DE}" srcOrd="0" destOrd="0" presId="urn:microsoft.com/office/officeart/2005/8/layout/vList4#6"/>
    <dgm:cxn modelId="{C57522C4-5027-4565-A1B5-7C55C0DBDB4F}" type="presParOf" srcId="{92DE2766-F579-484B-A086-C4CB52BF80E0}" destId="{02E7B70B-ADEA-450A-B60B-4B739D8FE6F1}" srcOrd="1" destOrd="0" presId="urn:microsoft.com/office/officeart/2005/8/layout/vList4#6"/>
    <dgm:cxn modelId="{2F8BD18D-B583-4E54-AC50-FE0330154B54}" type="presParOf" srcId="{92DE2766-F579-484B-A086-C4CB52BF80E0}" destId="{3DC13D88-25DB-44A1-9F5D-7F96D6A5690D}" srcOrd="2" destOrd="0" presId="urn:microsoft.com/office/officeart/2005/8/layout/vList4#6"/>
    <dgm:cxn modelId="{1B702134-222D-455F-90BA-6518658AA3DA}" type="presParOf" srcId="{7BD2A5DE-1320-4CDF-80FA-D4BBC99BFD0D}" destId="{8D790A49-6A93-4F5C-9DA8-669C67F55DFE}" srcOrd="5" destOrd="0" presId="urn:microsoft.com/office/officeart/2005/8/layout/vList4#6"/>
    <dgm:cxn modelId="{553FDCE4-A740-4117-9B04-6DE0D9389BCB}" type="presParOf" srcId="{7BD2A5DE-1320-4CDF-80FA-D4BBC99BFD0D}" destId="{AFE3A27D-BBB1-4EEA-8684-0AD9AB61B6D2}" srcOrd="6" destOrd="0" presId="urn:microsoft.com/office/officeart/2005/8/layout/vList4#6"/>
    <dgm:cxn modelId="{CD4CB10A-4766-4555-BCDF-78D6D4448016}" type="presParOf" srcId="{AFE3A27D-BBB1-4EEA-8684-0AD9AB61B6D2}" destId="{757D66BB-7BD9-4ADC-99AA-6FADD6481193}" srcOrd="0" destOrd="0" presId="urn:microsoft.com/office/officeart/2005/8/layout/vList4#6"/>
    <dgm:cxn modelId="{BABDBC32-555D-4AA5-8796-A467E65820A6}" type="presParOf" srcId="{AFE3A27D-BBB1-4EEA-8684-0AD9AB61B6D2}" destId="{270F7AEB-5F11-4875-A8B4-C09A1287CF85}" srcOrd="1" destOrd="0" presId="urn:microsoft.com/office/officeart/2005/8/layout/vList4#6"/>
    <dgm:cxn modelId="{1F2161FB-23FC-4A46-8491-2E63D4912D83}" type="presParOf" srcId="{AFE3A27D-BBB1-4EEA-8684-0AD9AB61B6D2}" destId="{9D9CF351-1200-4E5C-9542-D479F1E50218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19713A-C8E7-4C92-B5CE-2957D00AA800}" type="doc">
      <dgm:prSet loTypeId="urn:microsoft.com/office/officeart/2005/8/layout/vList4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9A49AC-041B-48F3-9215-007D35BC5B0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দ্বিতীয় বৃহত্তম গ্রহ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FA0C589-D4EB-4352-B792-FFAAAD4D3A94}" type="parTrans" cxnId="{383F2F6A-C4B2-458C-BDAD-20F2E9CD9C2A}">
      <dgm:prSet/>
      <dgm:spPr/>
      <dgm:t>
        <a:bodyPr/>
        <a:lstStyle/>
        <a:p>
          <a:endParaRPr lang="en-US"/>
        </a:p>
      </dgm:t>
    </dgm:pt>
    <dgm:pt modelId="{FA5DAAEC-D3DE-4A2E-8D51-198944BA467A}" type="sibTrans" cxnId="{383F2F6A-C4B2-458C-BDAD-20F2E9CD9C2A}">
      <dgm:prSet/>
      <dgm:spPr/>
      <dgm:t>
        <a:bodyPr/>
        <a:lstStyle/>
        <a:p>
          <a:endParaRPr lang="en-US"/>
        </a:p>
      </dgm:t>
    </dgm:pt>
    <dgm:pt modelId="{76A88E26-7D54-4E4C-AF05-5C989296197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 থেকে দূরত্ব ১৪৩ কোটি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FD34B81-AD08-4C43-9945-D900D531F3F4}" type="parTrans" cxnId="{F3822C9C-2401-4B58-8F0A-89F05A848D2C}">
      <dgm:prSet/>
      <dgm:spPr/>
      <dgm:t>
        <a:bodyPr/>
        <a:lstStyle/>
        <a:p>
          <a:endParaRPr lang="en-US"/>
        </a:p>
      </dgm:t>
    </dgm:pt>
    <dgm:pt modelId="{A23B77F8-9C28-42C5-A0FC-BE71DD6A2756}" type="sibTrans" cxnId="{F3822C9C-2401-4B58-8F0A-89F05A848D2C}">
      <dgm:prSet/>
      <dgm:spPr/>
      <dgm:t>
        <a:bodyPr/>
        <a:lstStyle/>
        <a:p>
          <a:endParaRPr lang="en-US"/>
        </a:p>
      </dgm:t>
    </dgm:pt>
    <dgm:pt modelId="{D1EA3338-1F4B-4950-9CDD-BE091437642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ব্যাস ১২০,০০০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E72C1E7-7A8B-4566-8F86-A2AB1338512C}" type="parTrans" cxnId="{292A4A1A-AEA0-4A05-B94C-9C3E78DB3D1E}">
      <dgm:prSet/>
      <dgm:spPr/>
      <dgm:t>
        <a:bodyPr/>
        <a:lstStyle/>
        <a:p>
          <a:endParaRPr lang="en-US"/>
        </a:p>
      </dgm:t>
    </dgm:pt>
    <dgm:pt modelId="{B752508F-3612-44AC-9D48-488C8209611C}" type="sibTrans" cxnId="{292A4A1A-AEA0-4A05-B94C-9C3E78DB3D1E}">
      <dgm:prSet/>
      <dgm:spPr/>
      <dgm:t>
        <a:bodyPr/>
        <a:lstStyle/>
        <a:p>
          <a:endParaRPr lang="en-US"/>
        </a:p>
      </dgm:t>
    </dgm:pt>
    <dgm:pt modelId="{36AA3D9A-1359-424F-AB96-2163C2BE289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হাজার হাজার বলয় রয়েছে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8A17A30-3ADF-444B-85BF-A23F7A272333}" type="parTrans" cxnId="{E8B829EF-153D-4C94-8392-9DD76434752C}">
      <dgm:prSet/>
      <dgm:spPr/>
      <dgm:t>
        <a:bodyPr/>
        <a:lstStyle/>
        <a:p>
          <a:endParaRPr lang="en-US"/>
        </a:p>
      </dgm:t>
    </dgm:pt>
    <dgm:pt modelId="{88B78F87-B59F-459C-8211-35497720FEE6}" type="sibTrans" cxnId="{E8B829EF-153D-4C94-8392-9DD76434752C}">
      <dgm:prSet/>
      <dgm:spPr/>
      <dgm:t>
        <a:bodyPr/>
        <a:lstStyle/>
        <a:p>
          <a:endParaRPr lang="en-US"/>
        </a:p>
      </dgm:t>
    </dgm:pt>
    <dgm:pt modelId="{62347BE2-2BA8-4D2D-8349-3E78E707CF68}" type="pres">
      <dgm:prSet presAssocID="{CC19713A-C8E7-4C92-B5CE-2957D00AA8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D06E1-06EB-475B-A501-2269BDCC7813}" type="pres">
      <dgm:prSet presAssocID="{5F9A49AC-041B-48F3-9215-007D35BC5B0E}" presName="comp" presStyleCnt="0"/>
      <dgm:spPr/>
    </dgm:pt>
    <dgm:pt modelId="{F57BECD5-6682-4085-AC81-EA84B3D0F9C0}" type="pres">
      <dgm:prSet presAssocID="{5F9A49AC-041B-48F3-9215-007D35BC5B0E}" presName="box" presStyleLbl="node1" presStyleIdx="0" presStyleCnt="4"/>
      <dgm:spPr/>
      <dgm:t>
        <a:bodyPr/>
        <a:lstStyle/>
        <a:p>
          <a:endParaRPr lang="en-US"/>
        </a:p>
      </dgm:t>
    </dgm:pt>
    <dgm:pt modelId="{67497836-B3E2-4391-A2CF-CF87F57B254F}" type="pres">
      <dgm:prSet presAssocID="{5F9A49AC-041B-48F3-9215-007D35BC5B0E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C0467960-3CB8-4341-8728-9DD76AB81011}" type="pres">
      <dgm:prSet presAssocID="{5F9A49AC-041B-48F3-9215-007D35BC5B0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2D180-8117-4A0E-8F7F-550201FE44C1}" type="pres">
      <dgm:prSet presAssocID="{FA5DAAEC-D3DE-4A2E-8D51-198944BA467A}" presName="spacer" presStyleCnt="0"/>
      <dgm:spPr/>
    </dgm:pt>
    <dgm:pt modelId="{AB7BA254-ADA3-4C4A-B3E4-556D5D3CE9AA}" type="pres">
      <dgm:prSet presAssocID="{76A88E26-7D54-4E4C-AF05-5C989296197D}" presName="comp" presStyleCnt="0"/>
      <dgm:spPr/>
    </dgm:pt>
    <dgm:pt modelId="{44524F2B-5F47-49AD-AFE5-EA038CA358BD}" type="pres">
      <dgm:prSet presAssocID="{76A88E26-7D54-4E4C-AF05-5C989296197D}" presName="box" presStyleLbl="node1" presStyleIdx="1" presStyleCnt="4"/>
      <dgm:spPr/>
      <dgm:t>
        <a:bodyPr/>
        <a:lstStyle/>
        <a:p>
          <a:endParaRPr lang="en-US"/>
        </a:p>
      </dgm:t>
    </dgm:pt>
    <dgm:pt modelId="{EB33C846-7CF5-4A69-9696-E955D2257165}" type="pres">
      <dgm:prSet presAssocID="{76A88E26-7D54-4E4C-AF05-5C989296197D}" presName="img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8DE2923B-34D4-4C39-B6E9-627F50D14FA3}" type="pres">
      <dgm:prSet presAssocID="{76A88E26-7D54-4E4C-AF05-5C989296197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DEE5-A45C-4B2D-93DC-DFE16DE4C93F}" type="pres">
      <dgm:prSet presAssocID="{A23B77F8-9C28-42C5-A0FC-BE71DD6A2756}" presName="spacer" presStyleCnt="0"/>
      <dgm:spPr/>
    </dgm:pt>
    <dgm:pt modelId="{40CE6308-18F6-403C-841A-2F5BB47B32F4}" type="pres">
      <dgm:prSet presAssocID="{D1EA3338-1F4B-4950-9CDD-BE091437642E}" presName="comp" presStyleCnt="0"/>
      <dgm:spPr/>
    </dgm:pt>
    <dgm:pt modelId="{EF982019-6D69-4005-BF31-1D1FC823FC42}" type="pres">
      <dgm:prSet presAssocID="{D1EA3338-1F4B-4950-9CDD-BE091437642E}" presName="box" presStyleLbl="node1" presStyleIdx="2" presStyleCnt="4"/>
      <dgm:spPr/>
      <dgm:t>
        <a:bodyPr/>
        <a:lstStyle/>
        <a:p>
          <a:endParaRPr lang="en-US"/>
        </a:p>
      </dgm:t>
    </dgm:pt>
    <dgm:pt modelId="{18C0185B-7940-465F-AEDD-CD6983940395}" type="pres">
      <dgm:prSet presAssocID="{D1EA3338-1F4B-4950-9CDD-BE091437642E}" presName="img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CBAA0F3C-8E02-4978-8B32-6B49F2DB7B96}" type="pres">
      <dgm:prSet presAssocID="{D1EA3338-1F4B-4950-9CDD-BE091437642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87B2F-D2B2-4822-A869-54C94FE36D6C}" type="pres">
      <dgm:prSet presAssocID="{B752508F-3612-44AC-9D48-488C8209611C}" presName="spacer" presStyleCnt="0"/>
      <dgm:spPr/>
    </dgm:pt>
    <dgm:pt modelId="{441EED05-D0E4-4B21-BBF6-CB2F8E78EE5E}" type="pres">
      <dgm:prSet presAssocID="{36AA3D9A-1359-424F-AB96-2163C2BE289C}" presName="comp" presStyleCnt="0"/>
      <dgm:spPr/>
    </dgm:pt>
    <dgm:pt modelId="{96230DDE-68AE-4AD3-AB2C-5301C7C871B6}" type="pres">
      <dgm:prSet presAssocID="{36AA3D9A-1359-424F-AB96-2163C2BE289C}" presName="box" presStyleLbl="node1" presStyleIdx="3" presStyleCnt="4"/>
      <dgm:spPr/>
      <dgm:t>
        <a:bodyPr/>
        <a:lstStyle/>
        <a:p>
          <a:endParaRPr lang="en-US"/>
        </a:p>
      </dgm:t>
    </dgm:pt>
    <dgm:pt modelId="{8AB6F32D-495B-4853-B7DB-32A122F98727}" type="pres">
      <dgm:prSet presAssocID="{36AA3D9A-1359-424F-AB96-2163C2BE289C}" presName="img" presStyleLbl="fgImgPlace1" presStyleIdx="3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</dgm:pt>
    <dgm:pt modelId="{9A2198FA-45F0-47BF-AB1D-977E85C0B5B9}" type="pres">
      <dgm:prSet presAssocID="{36AA3D9A-1359-424F-AB96-2163C2BE289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ADB355-9B5B-427D-96DF-62A8DEC0D519}" type="presOf" srcId="{36AA3D9A-1359-424F-AB96-2163C2BE289C}" destId="{9A2198FA-45F0-47BF-AB1D-977E85C0B5B9}" srcOrd="1" destOrd="0" presId="urn:microsoft.com/office/officeart/2005/8/layout/vList4#7"/>
    <dgm:cxn modelId="{A36CA5EE-293D-4F3D-9CB0-EE2AF6DB3DE2}" type="presOf" srcId="{5F9A49AC-041B-48F3-9215-007D35BC5B0E}" destId="{C0467960-3CB8-4341-8728-9DD76AB81011}" srcOrd="1" destOrd="0" presId="urn:microsoft.com/office/officeart/2005/8/layout/vList4#7"/>
    <dgm:cxn modelId="{EC7DBF15-03F0-4D0C-B115-F01209AD693D}" type="presOf" srcId="{5F9A49AC-041B-48F3-9215-007D35BC5B0E}" destId="{F57BECD5-6682-4085-AC81-EA84B3D0F9C0}" srcOrd="0" destOrd="0" presId="urn:microsoft.com/office/officeart/2005/8/layout/vList4#7"/>
    <dgm:cxn modelId="{292A4A1A-AEA0-4A05-B94C-9C3E78DB3D1E}" srcId="{CC19713A-C8E7-4C92-B5CE-2957D00AA800}" destId="{D1EA3338-1F4B-4950-9CDD-BE091437642E}" srcOrd="2" destOrd="0" parTransId="{BE72C1E7-7A8B-4566-8F86-A2AB1338512C}" sibTransId="{B752508F-3612-44AC-9D48-488C8209611C}"/>
    <dgm:cxn modelId="{E8B829EF-153D-4C94-8392-9DD76434752C}" srcId="{CC19713A-C8E7-4C92-B5CE-2957D00AA800}" destId="{36AA3D9A-1359-424F-AB96-2163C2BE289C}" srcOrd="3" destOrd="0" parTransId="{18A17A30-3ADF-444B-85BF-A23F7A272333}" sibTransId="{88B78F87-B59F-459C-8211-35497720FEE6}"/>
    <dgm:cxn modelId="{CF01129B-7BFD-47AF-95B6-3DC7159342EF}" type="presOf" srcId="{D1EA3338-1F4B-4950-9CDD-BE091437642E}" destId="{CBAA0F3C-8E02-4978-8B32-6B49F2DB7B96}" srcOrd="1" destOrd="0" presId="urn:microsoft.com/office/officeart/2005/8/layout/vList4#7"/>
    <dgm:cxn modelId="{4B9552C3-B447-4516-9E62-93F206EBBDAE}" type="presOf" srcId="{76A88E26-7D54-4E4C-AF05-5C989296197D}" destId="{8DE2923B-34D4-4C39-B6E9-627F50D14FA3}" srcOrd="1" destOrd="0" presId="urn:microsoft.com/office/officeart/2005/8/layout/vList4#7"/>
    <dgm:cxn modelId="{F3822C9C-2401-4B58-8F0A-89F05A848D2C}" srcId="{CC19713A-C8E7-4C92-B5CE-2957D00AA800}" destId="{76A88E26-7D54-4E4C-AF05-5C989296197D}" srcOrd="1" destOrd="0" parTransId="{FFD34B81-AD08-4C43-9945-D900D531F3F4}" sibTransId="{A23B77F8-9C28-42C5-A0FC-BE71DD6A2756}"/>
    <dgm:cxn modelId="{31773EA3-E7F6-43B6-8460-86E64F207F5E}" type="presOf" srcId="{CC19713A-C8E7-4C92-B5CE-2957D00AA800}" destId="{62347BE2-2BA8-4D2D-8349-3E78E707CF68}" srcOrd="0" destOrd="0" presId="urn:microsoft.com/office/officeart/2005/8/layout/vList4#7"/>
    <dgm:cxn modelId="{446F6A37-2821-4C25-A193-A7649CF11D7F}" type="presOf" srcId="{76A88E26-7D54-4E4C-AF05-5C989296197D}" destId="{44524F2B-5F47-49AD-AFE5-EA038CA358BD}" srcOrd="0" destOrd="0" presId="urn:microsoft.com/office/officeart/2005/8/layout/vList4#7"/>
    <dgm:cxn modelId="{1A11B4CC-2DF2-4496-9985-A368C313C30F}" type="presOf" srcId="{D1EA3338-1F4B-4950-9CDD-BE091437642E}" destId="{EF982019-6D69-4005-BF31-1D1FC823FC42}" srcOrd="0" destOrd="0" presId="urn:microsoft.com/office/officeart/2005/8/layout/vList4#7"/>
    <dgm:cxn modelId="{383F2F6A-C4B2-458C-BDAD-20F2E9CD9C2A}" srcId="{CC19713A-C8E7-4C92-B5CE-2957D00AA800}" destId="{5F9A49AC-041B-48F3-9215-007D35BC5B0E}" srcOrd="0" destOrd="0" parTransId="{8FA0C589-D4EB-4352-B792-FFAAAD4D3A94}" sibTransId="{FA5DAAEC-D3DE-4A2E-8D51-198944BA467A}"/>
    <dgm:cxn modelId="{C56C3918-79A3-446E-8B8C-4BCB6C760100}" type="presOf" srcId="{36AA3D9A-1359-424F-AB96-2163C2BE289C}" destId="{96230DDE-68AE-4AD3-AB2C-5301C7C871B6}" srcOrd="0" destOrd="0" presId="urn:microsoft.com/office/officeart/2005/8/layout/vList4#7"/>
    <dgm:cxn modelId="{D49ABE8C-174A-4677-AC53-4D7F175FF166}" type="presParOf" srcId="{62347BE2-2BA8-4D2D-8349-3E78E707CF68}" destId="{107D06E1-06EB-475B-A501-2269BDCC7813}" srcOrd="0" destOrd="0" presId="urn:microsoft.com/office/officeart/2005/8/layout/vList4#7"/>
    <dgm:cxn modelId="{6C547E8B-985F-45DC-9B55-3AC7D55A2D4B}" type="presParOf" srcId="{107D06E1-06EB-475B-A501-2269BDCC7813}" destId="{F57BECD5-6682-4085-AC81-EA84B3D0F9C0}" srcOrd="0" destOrd="0" presId="urn:microsoft.com/office/officeart/2005/8/layout/vList4#7"/>
    <dgm:cxn modelId="{E9EEA798-80E6-4795-AC8A-FB5CE32A8481}" type="presParOf" srcId="{107D06E1-06EB-475B-A501-2269BDCC7813}" destId="{67497836-B3E2-4391-A2CF-CF87F57B254F}" srcOrd="1" destOrd="0" presId="urn:microsoft.com/office/officeart/2005/8/layout/vList4#7"/>
    <dgm:cxn modelId="{D3B8247B-B61C-4D80-A2F1-AA1107343D68}" type="presParOf" srcId="{107D06E1-06EB-475B-A501-2269BDCC7813}" destId="{C0467960-3CB8-4341-8728-9DD76AB81011}" srcOrd="2" destOrd="0" presId="urn:microsoft.com/office/officeart/2005/8/layout/vList4#7"/>
    <dgm:cxn modelId="{5A83F86F-1A72-472D-8997-D2BD1DBEDDFA}" type="presParOf" srcId="{62347BE2-2BA8-4D2D-8349-3E78E707CF68}" destId="{7FD2D180-8117-4A0E-8F7F-550201FE44C1}" srcOrd="1" destOrd="0" presId="urn:microsoft.com/office/officeart/2005/8/layout/vList4#7"/>
    <dgm:cxn modelId="{3B4F5E34-580F-4672-8DEB-225DCAFD5738}" type="presParOf" srcId="{62347BE2-2BA8-4D2D-8349-3E78E707CF68}" destId="{AB7BA254-ADA3-4C4A-B3E4-556D5D3CE9AA}" srcOrd="2" destOrd="0" presId="urn:microsoft.com/office/officeart/2005/8/layout/vList4#7"/>
    <dgm:cxn modelId="{0A72EDC2-1436-4B46-B335-4FB67BA7624E}" type="presParOf" srcId="{AB7BA254-ADA3-4C4A-B3E4-556D5D3CE9AA}" destId="{44524F2B-5F47-49AD-AFE5-EA038CA358BD}" srcOrd="0" destOrd="0" presId="urn:microsoft.com/office/officeart/2005/8/layout/vList4#7"/>
    <dgm:cxn modelId="{E5CDD706-9706-42E8-88C6-A00C863950FF}" type="presParOf" srcId="{AB7BA254-ADA3-4C4A-B3E4-556D5D3CE9AA}" destId="{EB33C846-7CF5-4A69-9696-E955D2257165}" srcOrd="1" destOrd="0" presId="urn:microsoft.com/office/officeart/2005/8/layout/vList4#7"/>
    <dgm:cxn modelId="{9A9F7850-6A91-4ADF-BEBD-A75C026B129A}" type="presParOf" srcId="{AB7BA254-ADA3-4C4A-B3E4-556D5D3CE9AA}" destId="{8DE2923B-34D4-4C39-B6E9-627F50D14FA3}" srcOrd="2" destOrd="0" presId="urn:microsoft.com/office/officeart/2005/8/layout/vList4#7"/>
    <dgm:cxn modelId="{BEFDDEF8-B998-45E2-858F-961E57290E97}" type="presParOf" srcId="{62347BE2-2BA8-4D2D-8349-3E78E707CF68}" destId="{5906DEE5-A45C-4B2D-93DC-DFE16DE4C93F}" srcOrd="3" destOrd="0" presId="urn:microsoft.com/office/officeart/2005/8/layout/vList4#7"/>
    <dgm:cxn modelId="{FCBCE7E7-3AF9-4B67-869E-10D0E905D8B4}" type="presParOf" srcId="{62347BE2-2BA8-4D2D-8349-3E78E707CF68}" destId="{40CE6308-18F6-403C-841A-2F5BB47B32F4}" srcOrd="4" destOrd="0" presId="urn:microsoft.com/office/officeart/2005/8/layout/vList4#7"/>
    <dgm:cxn modelId="{A5924603-32E3-4F01-B305-5674386783BC}" type="presParOf" srcId="{40CE6308-18F6-403C-841A-2F5BB47B32F4}" destId="{EF982019-6D69-4005-BF31-1D1FC823FC42}" srcOrd="0" destOrd="0" presId="urn:microsoft.com/office/officeart/2005/8/layout/vList4#7"/>
    <dgm:cxn modelId="{E0D0DF7D-3495-4490-AC13-305542597699}" type="presParOf" srcId="{40CE6308-18F6-403C-841A-2F5BB47B32F4}" destId="{18C0185B-7940-465F-AEDD-CD6983940395}" srcOrd="1" destOrd="0" presId="urn:microsoft.com/office/officeart/2005/8/layout/vList4#7"/>
    <dgm:cxn modelId="{93949A00-979F-4B31-8D6B-1131C5E6A6A9}" type="presParOf" srcId="{40CE6308-18F6-403C-841A-2F5BB47B32F4}" destId="{CBAA0F3C-8E02-4978-8B32-6B49F2DB7B96}" srcOrd="2" destOrd="0" presId="urn:microsoft.com/office/officeart/2005/8/layout/vList4#7"/>
    <dgm:cxn modelId="{5BB01AEB-9126-4497-B374-22F4EC566E88}" type="presParOf" srcId="{62347BE2-2BA8-4D2D-8349-3E78E707CF68}" destId="{CCA87B2F-D2B2-4822-A869-54C94FE36D6C}" srcOrd="5" destOrd="0" presId="urn:microsoft.com/office/officeart/2005/8/layout/vList4#7"/>
    <dgm:cxn modelId="{0DCC7E98-3632-4FB4-968B-5AED6F0C11A4}" type="presParOf" srcId="{62347BE2-2BA8-4D2D-8349-3E78E707CF68}" destId="{441EED05-D0E4-4B21-BBF6-CB2F8E78EE5E}" srcOrd="6" destOrd="0" presId="urn:microsoft.com/office/officeart/2005/8/layout/vList4#7"/>
    <dgm:cxn modelId="{8C4D75B0-3A05-471D-B781-9962B6226CFD}" type="presParOf" srcId="{441EED05-D0E4-4B21-BBF6-CB2F8E78EE5E}" destId="{96230DDE-68AE-4AD3-AB2C-5301C7C871B6}" srcOrd="0" destOrd="0" presId="urn:microsoft.com/office/officeart/2005/8/layout/vList4#7"/>
    <dgm:cxn modelId="{91C08896-CF02-4910-ACA3-B09F3187B5A1}" type="presParOf" srcId="{441EED05-D0E4-4B21-BBF6-CB2F8E78EE5E}" destId="{8AB6F32D-495B-4853-B7DB-32A122F98727}" srcOrd="1" destOrd="0" presId="urn:microsoft.com/office/officeart/2005/8/layout/vList4#7"/>
    <dgm:cxn modelId="{2B7CC0F8-F4A3-4E7F-BFA5-45D411A62E95}" type="presParOf" srcId="{441EED05-D0E4-4B21-BBF6-CB2F8E78EE5E}" destId="{9A2198FA-45F0-47BF-AB1D-977E85C0B5B9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7B2470-5888-4350-8229-920DDF00EF3F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92E28-8F24-401C-AAA8-2B70927D799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তৃতীয় বৃহত্তম গ্রহ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BC1C980-7B2F-4D04-9A8B-00D9D28B3AFE}" type="parTrans" cxnId="{44757627-66CD-4A0F-88E5-E9BFC28DC4F8}">
      <dgm:prSet/>
      <dgm:spPr/>
      <dgm:t>
        <a:bodyPr/>
        <a:lstStyle/>
        <a:p>
          <a:endParaRPr lang="en-US"/>
        </a:p>
      </dgm:t>
    </dgm:pt>
    <dgm:pt modelId="{15A12105-56AC-4C15-84A7-8B4002C13008}" type="sibTrans" cxnId="{44757627-66CD-4A0F-88E5-E9BFC28DC4F8}">
      <dgm:prSet/>
      <dgm:spPr/>
      <dgm:t>
        <a:bodyPr/>
        <a:lstStyle/>
        <a:p>
          <a:endParaRPr lang="en-US"/>
        </a:p>
      </dgm:t>
    </dgm:pt>
    <dgm:pt modelId="{3D081E1A-99B4-4170-8981-BB18D1C40661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সূর্য থেকে দূরত্ব ২৮৭ কোটি কিলোমিটার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A782A783-1300-4771-8654-12502F0C737F}" type="parTrans" cxnId="{732A03C2-26D0-4A44-8947-7ED79B0946F3}">
      <dgm:prSet/>
      <dgm:spPr/>
      <dgm:t>
        <a:bodyPr/>
        <a:lstStyle/>
        <a:p>
          <a:endParaRPr lang="en-US"/>
        </a:p>
      </dgm:t>
    </dgm:pt>
    <dgm:pt modelId="{2F2B1AB8-1A11-4DE4-A949-0BDB5A174577}" type="sibTrans" cxnId="{732A03C2-26D0-4A44-8947-7ED79B0946F3}">
      <dgm:prSet/>
      <dgm:spPr/>
      <dgm:t>
        <a:bodyPr/>
        <a:lstStyle/>
        <a:p>
          <a:endParaRPr lang="en-US"/>
        </a:p>
      </dgm:t>
    </dgm:pt>
    <dgm:pt modelId="{29015A8A-DCA2-4674-B79F-5F934FA517A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গড় ব্যাস ৪৯,০০০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592A534-4D1C-424C-8854-F32C21AACD62}" type="parTrans" cxnId="{7895CA0E-AB98-43FE-A115-DC924A888F36}">
      <dgm:prSet/>
      <dgm:spPr/>
      <dgm:t>
        <a:bodyPr/>
        <a:lstStyle/>
        <a:p>
          <a:endParaRPr lang="en-US"/>
        </a:p>
      </dgm:t>
    </dgm:pt>
    <dgm:pt modelId="{2405F310-A2D7-40C6-961D-8023DA4798A6}" type="sibTrans" cxnId="{7895CA0E-AB98-43FE-A115-DC924A888F36}">
      <dgm:prSet/>
      <dgm:spPr/>
      <dgm:t>
        <a:bodyPr/>
        <a:lstStyle/>
        <a:p>
          <a:endParaRPr lang="en-US"/>
        </a:p>
      </dgm:t>
    </dgm:pt>
    <dgm:pt modelId="{1DEF2E24-FCBD-4996-B686-77135C00A4B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কয়েকটি বলয় রয়েছে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C6B5875-6674-4E23-A749-D7F80015DA66}" type="parTrans" cxnId="{6B122A59-BFB7-4AD2-87CD-4EB095DFA242}">
      <dgm:prSet/>
      <dgm:spPr/>
      <dgm:t>
        <a:bodyPr/>
        <a:lstStyle/>
        <a:p>
          <a:endParaRPr lang="en-US"/>
        </a:p>
      </dgm:t>
    </dgm:pt>
    <dgm:pt modelId="{64FAB3FD-F625-4C2C-BFB4-1BAB21AEFDE2}" type="sibTrans" cxnId="{6B122A59-BFB7-4AD2-87CD-4EB095DFA242}">
      <dgm:prSet/>
      <dgm:spPr/>
      <dgm:t>
        <a:bodyPr/>
        <a:lstStyle/>
        <a:p>
          <a:endParaRPr lang="en-US"/>
        </a:p>
      </dgm:t>
    </dgm:pt>
    <dgm:pt modelId="{EA87F7C6-029F-4C8E-994B-BBDC3C12E039}" type="pres">
      <dgm:prSet presAssocID="{407B2470-5888-4350-8229-920DDF00EF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8A6ED3-7214-4925-9A81-FA9A1881E4E3}" type="pres">
      <dgm:prSet presAssocID="{CBC92E28-8F24-401C-AAA8-2B70927D799B}" presName="comp" presStyleCnt="0"/>
      <dgm:spPr/>
    </dgm:pt>
    <dgm:pt modelId="{B601900F-DC44-45BE-B971-390C03E0E9E3}" type="pres">
      <dgm:prSet presAssocID="{CBC92E28-8F24-401C-AAA8-2B70927D799B}" presName="box" presStyleLbl="node1" presStyleIdx="0" presStyleCnt="4"/>
      <dgm:spPr/>
      <dgm:t>
        <a:bodyPr/>
        <a:lstStyle/>
        <a:p>
          <a:endParaRPr lang="en-US"/>
        </a:p>
      </dgm:t>
    </dgm:pt>
    <dgm:pt modelId="{E8F13C1A-07B3-4951-ABF9-E2BA1CBA5441}" type="pres">
      <dgm:prSet presAssocID="{CBC92E28-8F24-401C-AAA8-2B70927D799B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40F85306-3FA9-4A73-9F6E-A5DCE89DA24E}" type="pres">
      <dgm:prSet presAssocID="{CBC92E28-8F24-401C-AAA8-2B70927D799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5E2DC-E3EA-4DF5-9C6B-156E58D5469E}" type="pres">
      <dgm:prSet presAssocID="{15A12105-56AC-4C15-84A7-8B4002C13008}" presName="spacer" presStyleCnt="0"/>
      <dgm:spPr/>
    </dgm:pt>
    <dgm:pt modelId="{10C4B985-78AF-4843-8D29-2B52D69D1D1A}" type="pres">
      <dgm:prSet presAssocID="{3D081E1A-99B4-4170-8981-BB18D1C40661}" presName="comp" presStyleCnt="0"/>
      <dgm:spPr/>
    </dgm:pt>
    <dgm:pt modelId="{F017D1BD-0D29-4E10-BA67-4F7CE7E71017}" type="pres">
      <dgm:prSet presAssocID="{3D081E1A-99B4-4170-8981-BB18D1C40661}" presName="box" presStyleLbl="node1" presStyleIdx="1" presStyleCnt="4"/>
      <dgm:spPr/>
      <dgm:t>
        <a:bodyPr/>
        <a:lstStyle/>
        <a:p>
          <a:endParaRPr lang="en-US"/>
        </a:p>
      </dgm:t>
    </dgm:pt>
    <dgm:pt modelId="{0FCFD93C-433B-4513-A13C-0666A2328DD9}" type="pres">
      <dgm:prSet presAssocID="{3D081E1A-99B4-4170-8981-BB18D1C40661}" presName="img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E58C5194-5B2A-4105-9BCB-5614D4E8E270}" type="pres">
      <dgm:prSet presAssocID="{3D081E1A-99B4-4170-8981-BB18D1C4066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A61D9-BE7A-4EE7-9593-59523CAE0684}" type="pres">
      <dgm:prSet presAssocID="{2F2B1AB8-1A11-4DE4-A949-0BDB5A174577}" presName="spacer" presStyleCnt="0"/>
      <dgm:spPr/>
    </dgm:pt>
    <dgm:pt modelId="{8D5F2C88-DF05-443F-A940-6BD4B24CD011}" type="pres">
      <dgm:prSet presAssocID="{29015A8A-DCA2-4674-B79F-5F934FA517A8}" presName="comp" presStyleCnt="0"/>
      <dgm:spPr/>
    </dgm:pt>
    <dgm:pt modelId="{80E1E8BD-9DCB-4866-B3EA-A1BD396E178D}" type="pres">
      <dgm:prSet presAssocID="{29015A8A-DCA2-4674-B79F-5F934FA517A8}" presName="box" presStyleLbl="node1" presStyleIdx="2" presStyleCnt="4"/>
      <dgm:spPr/>
      <dgm:t>
        <a:bodyPr/>
        <a:lstStyle/>
        <a:p>
          <a:endParaRPr lang="en-US"/>
        </a:p>
      </dgm:t>
    </dgm:pt>
    <dgm:pt modelId="{DB59B727-BA05-4439-B422-81A434FBA3FF}" type="pres">
      <dgm:prSet presAssocID="{29015A8A-DCA2-4674-B79F-5F934FA517A8}" presName="img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6FDF2D21-4DD7-4D81-B944-09FC76CCC032}" type="pres">
      <dgm:prSet presAssocID="{29015A8A-DCA2-4674-B79F-5F934FA517A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21103-5032-4A02-9C76-BAE8213C506C}" type="pres">
      <dgm:prSet presAssocID="{2405F310-A2D7-40C6-961D-8023DA4798A6}" presName="spacer" presStyleCnt="0"/>
      <dgm:spPr/>
    </dgm:pt>
    <dgm:pt modelId="{8C8D2DFB-C42C-48D2-9277-F116A02436D8}" type="pres">
      <dgm:prSet presAssocID="{1DEF2E24-FCBD-4996-B686-77135C00A4B1}" presName="comp" presStyleCnt="0"/>
      <dgm:spPr/>
    </dgm:pt>
    <dgm:pt modelId="{3614061C-7047-4102-B115-D1B600496B5B}" type="pres">
      <dgm:prSet presAssocID="{1DEF2E24-FCBD-4996-B686-77135C00A4B1}" presName="box" presStyleLbl="node1" presStyleIdx="3" presStyleCnt="4"/>
      <dgm:spPr/>
      <dgm:t>
        <a:bodyPr/>
        <a:lstStyle/>
        <a:p>
          <a:endParaRPr lang="en-US"/>
        </a:p>
      </dgm:t>
    </dgm:pt>
    <dgm:pt modelId="{9B4B0D25-3171-4999-B131-F1F77D42757F}" type="pres">
      <dgm:prSet presAssocID="{1DEF2E24-FCBD-4996-B686-77135C00A4B1}" presName="img" presStyleLbl="fgImgPlace1" presStyleIdx="3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DE5C8D82-2D96-43A0-9CAF-AC4A7A988157}" type="pres">
      <dgm:prSet presAssocID="{1DEF2E24-FCBD-4996-B686-77135C00A4B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22A59-BFB7-4AD2-87CD-4EB095DFA242}" srcId="{407B2470-5888-4350-8229-920DDF00EF3F}" destId="{1DEF2E24-FCBD-4996-B686-77135C00A4B1}" srcOrd="3" destOrd="0" parTransId="{6C6B5875-6674-4E23-A749-D7F80015DA66}" sibTransId="{64FAB3FD-F625-4C2C-BFB4-1BAB21AEFDE2}"/>
    <dgm:cxn modelId="{69742EA6-D97E-4194-AE89-C72CBC2B98F0}" type="presOf" srcId="{CBC92E28-8F24-401C-AAA8-2B70927D799B}" destId="{40F85306-3FA9-4A73-9F6E-A5DCE89DA24E}" srcOrd="1" destOrd="0" presId="urn:microsoft.com/office/officeart/2005/8/layout/vList4#8"/>
    <dgm:cxn modelId="{DE58658E-D489-4F6C-85E7-9B036BD6D417}" type="presOf" srcId="{3D081E1A-99B4-4170-8981-BB18D1C40661}" destId="{F017D1BD-0D29-4E10-BA67-4F7CE7E71017}" srcOrd="0" destOrd="0" presId="urn:microsoft.com/office/officeart/2005/8/layout/vList4#8"/>
    <dgm:cxn modelId="{783E99A6-5F74-44D9-AD0B-FD2319F9B92F}" type="presOf" srcId="{29015A8A-DCA2-4674-B79F-5F934FA517A8}" destId="{80E1E8BD-9DCB-4866-B3EA-A1BD396E178D}" srcOrd="0" destOrd="0" presId="urn:microsoft.com/office/officeart/2005/8/layout/vList4#8"/>
    <dgm:cxn modelId="{E6598959-1875-47C7-B81D-3827E8DC6D75}" type="presOf" srcId="{1DEF2E24-FCBD-4996-B686-77135C00A4B1}" destId="{DE5C8D82-2D96-43A0-9CAF-AC4A7A988157}" srcOrd="1" destOrd="0" presId="urn:microsoft.com/office/officeart/2005/8/layout/vList4#8"/>
    <dgm:cxn modelId="{44757627-66CD-4A0F-88E5-E9BFC28DC4F8}" srcId="{407B2470-5888-4350-8229-920DDF00EF3F}" destId="{CBC92E28-8F24-401C-AAA8-2B70927D799B}" srcOrd="0" destOrd="0" parTransId="{ABC1C980-7B2F-4D04-9A8B-00D9D28B3AFE}" sibTransId="{15A12105-56AC-4C15-84A7-8B4002C13008}"/>
    <dgm:cxn modelId="{6B498496-E6BD-4D2B-BDCC-9E03A545F377}" type="presOf" srcId="{1DEF2E24-FCBD-4996-B686-77135C00A4B1}" destId="{3614061C-7047-4102-B115-D1B600496B5B}" srcOrd="0" destOrd="0" presId="urn:microsoft.com/office/officeart/2005/8/layout/vList4#8"/>
    <dgm:cxn modelId="{42D89F0F-4CCB-4545-A48A-BF61784A1413}" type="presOf" srcId="{CBC92E28-8F24-401C-AAA8-2B70927D799B}" destId="{B601900F-DC44-45BE-B971-390C03E0E9E3}" srcOrd="0" destOrd="0" presId="urn:microsoft.com/office/officeart/2005/8/layout/vList4#8"/>
    <dgm:cxn modelId="{3A8B4ED0-E562-432E-9B95-F8D3127C5300}" type="presOf" srcId="{29015A8A-DCA2-4674-B79F-5F934FA517A8}" destId="{6FDF2D21-4DD7-4D81-B944-09FC76CCC032}" srcOrd="1" destOrd="0" presId="urn:microsoft.com/office/officeart/2005/8/layout/vList4#8"/>
    <dgm:cxn modelId="{732A03C2-26D0-4A44-8947-7ED79B0946F3}" srcId="{407B2470-5888-4350-8229-920DDF00EF3F}" destId="{3D081E1A-99B4-4170-8981-BB18D1C40661}" srcOrd="1" destOrd="0" parTransId="{A782A783-1300-4771-8654-12502F0C737F}" sibTransId="{2F2B1AB8-1A11-4DE4-A949-0BDB5A174577}"/>
    <dgm:cxn modelId="{2F62E140-5427-49F6-B3A9-21F7BFC6A2F2}" type="presOf" srcId="{407B2470-5888-4350-8229-920DDF00EF3F}" destId="{EA87F7C6-029F-4C8E-994B-BBDC3C12E039}" srcOrd="0" destOrd="0" presId="urn:microsoft.com/office/officeart/2005/8/layout/vList4#8"/>
    <dgm:cxn modelId="{7895CA0E-AB98-43FE-A115-DC924A888F36}" srcId="{407B2470-5888-4350-8229-920DDF00EF3F}" destId="{29015A8A-DCA2-4674-B79F-5F934FA517A8}" srcOrd="2" destOrd="0" parTransId="{A592A534-4D1C-424C-8854-F32C21AACD62}" sibTransId="{2405F310-A2D7-40C6-961D-8023DA4798A6}"/>
    <dgm:cxn modelId="{7B343F1F-3C9A-4CE7-B1E9-DB779BAFBA88}" type="presOf" srcId="{3D081E1A-99B4-4170-8981-BB18D1C40661}" destId="{E58C5194-5B2A-4105-9BCB-5614D4E8E270}" srcOrd="1" destOrd="0" presId="urn:microsoft.com/office/officeart/2005/8/layout/vList4#8"/>
    <dgm:cxn modelId="{F4EE0DEA-D3CF-4E20-9B08-7C93701666E2}" type="presParOf" srcId="{EA87F7C6-029F-4C8E-994B-BBDC3C12E039}" destId="{148A6ED3-7214-4925-9A81-FA9A1881E4E3}" srcOrd="0" destOrd="0" presId="urn:microsoft.com/office/officeart/2005/8/layout/vList4#8"/>
    <dgm:cxn modelId="{2490A4D8-6F5C-4CF6-86B5-E0DC6ABF5628}" type="presParOf" srcId="{148A6ED3-7214-4925-9A81-FA9A1881E4E3}" destId="{B601900F-DC44-45BE-B971-390C03E0E9E3}" srcOrd="0" destOrd="0" presId="urn:microsoft.com/office/officeart/2005/8/layout/vList4#8"/>
    <dgm:cxn modelId="{77AE6C45-0C09-4AF6-A237-88B330BDC0F1}" type="presParOf" srcId="{148A6ED3-7214-4925-9A81-FA9A1881E4E3}" destId="{E8F13C1A-07B3-4951-ABF9-E2BA1CBA5441}" srcOrd="1" destOrd="0" presId="urn:microsoft.com/office/officeart/2005/8/layout/vList4#8"/>
    <dgm:cxn modelId="{A8F3A335-481E-4BA0-AD21-36F21D44DEDE}" type="presParOf" srcId="{148A6ED3-7214-4925-9A81-FA9A1881E4E3}" destId="{40F85306-3FA9-4A73-9F6E-A5DCE89DA24E}" srcOrd="2" destOrd="0" presId="urn:microsoft.com/office/officeart/2005/8/layout/vList4#8"/>
    <dgm:cxn modelId="{691D551A-08CD-4EE2-AA54-C9F7DD72FD64}" type="presParOf" srcId="{EA87F7C6-029F-4C8E-994B-BBDC3C12E039}" destId="{B955E2DC-E3EA-4DF5-9C6B-156E58D5469E}" srcOrd="1" destOrd="0" presId="urn:microsoft.com/office/officeart/2005/8/layout/vList4#8"/>
    <dgm:cxn modelId="{07B1B8D6-BA9F-468A-9F89-02293BBCEAB1}" type="presParOf" srcId="{EA87F7C6-029F-4C8E-994B-BBDC3C12E039}" destId="{10C4B985-78AF-4843-8D29-2B52D69D1D1A}" srcOrd="2" destOrd="0" presId="urn:microsoft.com/office/officeart/2005/8/layout/vList4#8"/>
    <dgm:cxn modelId="{3D9BE225-7C2A-4170-90D0-12730B4955BC}" type="presParOf" srcId="{10C4B985-78AF-4843-8D29-2B52D69D1D1A}" destId="{F017D1BD-0D29-4E10-BA67-4F7CE7E71017}" srcOrd="0" destOrd="0" presId="urn:microsoft.com/office/officeart/2005/8/layout/vList4#8"/>
    <dgm:cxn modelId="{F24A7E64-FD0F-4A41-BDCD-E8B96A241515}" type="presParOf" srcId="{10C4B985-78AF-4843-8D29-2B52D69D1D1A}" destId="{0FCFD93C-433B-4513-A13C-0666A2328DD9}" srcOrd="1" destOrd="0" presId="urn:microsoft.com/office/officeart/2005/8/layout/vList4#8"/>
    <dgm:cxn modelId="{B4D847C5-1106-4F66-9878-451AB25C0E5D}" type="presParOf" srcId="{10C4B985-78AF-4843-8D29-2B52D69D1D1A}" destId="{E58C5194-5B2A-4105-9BCB-5614D4E8E270}" srcOrd="2" destOrd="0" presId="urn:microsoft.com/office/officeart/2005/8/layout/vList4#8"/>
    <dgm:cxn modelId="{6D4EF2AF-8DC2-472C-BB03-AE8D6092AD25}" type="presParOf" srcId="{EA87F7C6-029F-4C8E-994B-BBDC3C12E039}" destId="{FA8A61D9-BE7A-4EE7-9593-59523CAE0684}" srcOrd="3" destOrd="0" presId="urn:microsoft.com/office/officeart/2005/8/layout/vList4#8"/>
    <dgm:cxn modelId="{87A56D8C-0B3D-405D-A190-8F437E0DC871}" type="presParOf" srcId="{EA87F7C6-029F-4C8E-994B-BBDC3C12E039}" destId="{8D5F2C88-DF05-443F-A940-6BD4B24CD011}" srcOrd="4" destOrd="0" presId="urn:microsoft.com/office/officeart/2005/8/layout/vList4#8"/>
    <dgm:cxn modelId="{9E5F6F8A-0A44-44A6-9630-155B0FD8D904}" type="presParOf" srcId="{8D5F2C88-DF05-443F-A940-6BD4B24CD011}" destId="{80E1E8BD-9DCB-4866-B3EA-A1BD396E178D}" srcOrd="0" destOrd="0" presId="urn:microsoft.com/office/officeart/2005/8/layout/vList4#8"/>
    <dgm:cxn modelId="{82A16263-D3B2-4A11-AE03-78885A223F24}" type="presParOf" srcId="{8D5F2C88-DF05-443F-A940-6BD4B24CD011}" destId="{DB59B727-BA05-4439-B422-81A434FBA3FF}" srcOrd="1" destOrd="0" presId="urn:microsoft.com/office/officeart/2005/8/layout/vList4#8"/>
    <dgm:cxn modelId="{4ED9AC12-F6C0-4593-8B02-4E7F49555D36}" type="presParOf" srcId="{8D5F2C88-DF05-443F-A940-6BD4B24CD011}" destId="{6FDF2D21-4DD7-4D81-B944-09FC76CCC032}" srcOrd="2" destOrd="0" presId="urn:microsoft.com/office/officeart/2005/8/layout/vList4#8"/>
    <dgm:cxn modelId="{519E2E50-243F-42CF-B65D-B76E3FA38CA2}" type="presParOf" srcId="{EA87F7C6-029F-4C8E-994B-BBDC3C12E039}" destId="{13A21103-5032-4A02-9C76-BAE8213C506C}" srcOrd="5" destOrd="0" presId="urn:microsoft.com/office/officeart/2005/8/layout/vList4#8"/>
    <dgm:cxn modelId="{9EB0A31E-F7A6-4F0A-9368-21BC2FDD5C7C}" type="presParOf" srcId="{EA87F7C6-029F-4C8E-994B-BBDC3C12E039}" destId="{8C8D2DFB-C42C-48D2-9277-F116A02436D8}" srcOrd="6" destOrd="0" presId="urn:microsoft.com/office/officeart/2005/8/layout/vList4#8"/>
    <dgm:cxn modelId="{815891B5-FC53-4786-BD20-510F5E9F65CD}" type="presParOf" srcId="{8C8D2DFB-C42C-48D2-9277-F116A02436D8}" destId="{3614061C-7047-4102-B115-D1B600496B5B}" srcOrd="0" destOrd="0" presId="urn:microsoft.com/office/officeart/2005/8/layout/vList4#8"/>
    <dgm:cxn modelId="{DDD38EEA-BE7C-4006-BA55-05CC8B2BE686}" type="presParOf" srcId="{8C8D2DFB-C42C-48D2-9277-F116A02436D8}" destId="{9B4B0D25-3171-4999-B131-F1F77D42757F}" srcOrd="1" destOrd="0" presId="urn:microsoft.com/office/officeart/2005/8/layout/vList4#8"/>
    <dgm:cxn modelId="{C024BFBE-B2D0-444F-8A8F-D5E54BF0CE34}" type="presParOf" srcId="{8C8D2DFB-C42C-48D2-9277-F116A02436D8}" destId="{DE5C8D82-2D96-43A0-9CAF-AC4A7A98815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41BE3-0E43-4459-BEA5-9E09F959558E}" type="doc">
      <dgm:prSet loTypeId="urn:microsoft.com/office/officeart/2005/8/layout/vList4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DCF51-F19B-4F1B-8BC5-16A41D48D34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সূর্য থেকে দূরত্ব ৪৫০ কোটি কিলোমিটার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95776CB-D0F3-4971-ADD4-12DF1F6A2492}" type="parTrans" cxnId="{D6B2A4F3-D43A-41BB-82C9-D895F01039DC}">
      <dgm:prSet/>
      <dgm:spPr/>
      <dgm:t>
        <a:bodyPr/>
        <a:lstStyle/>
        <a:p>
          <a:endParaRPr lang="en-US"/>
        </a:p>
      </dgm:t>
    </dgm:pt>
    <dgm:pt modelId="{CB133B46-C48C-4A8E-AF35-4BB1D5B38F3E}" type="sibTrans" cxnId="{D6B2A4F3-D43A-41BB-82C9-D895F01039DC}">
      <dgm:prSet/>
      <dgm:spPr/>
      <dgm:t>
        <a:bodyPr/>
        <a:lstStyle/>
        <a:p>
          <a:endParaRPr lang="en-US"/>
        </a:p>
      </dgm:t>
    </dgm:pt>
    <dgm:pt modelId="{500038FE-FA29-434A-A163-4969AACED228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ব্যাস ৪৮,৪০০ কিলোমিটার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236F59D6-9A06-4EB7-9E39-556F1F2B870E}" type="parTrans" cxnId="{D8602974-1DAA-43B1-9897-38D1B74C672F}">
      <dgm:prSet/>
      <dgm:spPr/>
      <dgm:t>
        <a:bodyPr/>
        <a:lstStyle/>
        <a:p>
          <a:endParaRPr lang="en-US"/>
        </a:p>
      </dgm:t>
    </dgm:pt>
    <dgm:pt modelId="{8CFD01D8-7D00-4471-B47C-2CDE25AE95B7}" type="sibTrans" cxnId="{D8602974-1DAA-43B1-9897-38D1B74C672F}">
      <dgm:prSet/>
      <dgm:spPr/>
      <dgm:t>
        <a:bodyPr/>
        <a:lstStyle/>
        <a:p>
          <a:endParaRPr lang="en-US"/>
        </a:p>
      </dgm:t>
    </dgm:pt>
    <dgm:pt modelId="{A6DCC6C6-9A2D-415E-B0F4-30078690336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এর দুইটি বলয় রয়েছে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CC7BF9D-30A5-412C-9ADB-586330BE406B}" type="parTrans" cxnId="{1F21750C-8662-4EE2-A30B-DD8F2C5BA1A8}">
      <dgm:prSet/>
      <dgm:spPr/>
      <dgm:t>
        <a:bodyPr/>
        <a:lstStyle/>
        <a:p>
          <a:endParaRPr lang="en-US"/>
        </a:p>
      </dgm:t>
    </dgm:pt>
    <dgm:pt modelId="{E6F31F41-77B1-42EA-A6DD-51F6B2CBF924}" type="sibTrans" cxnId="{1F21750C-8662-4EE2-A30B-DD8F2C5BA1A8}">
      <dgm:prSet/>
      <dgm:spPr/>
      <dgm:t>
        <a:bodyPr/>
        <a:lstStyle/>
        <a:p>
          <a:endParaRPr lang="en-US"/>
        </a:p>
      </dgm:t>
    </dgm:pt>
    <dgm:pt modelId="{CCA3A6C7-A51E-4B82-9BAB-FD84600B79C4}" type="pres">
      <dgm:prSet presAssocID="{14F41BE3-0E43-4459-BEA5-9E09F95955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3B294F-BA5D-47DC-8290-FE4DDE9464F1}" type="pres">
      <dgm:prSet presAssocID="{0E6DCF51-F19B-4F1B-8BC5-16A41D48D344}" presName="comp" presStyleCnt="0"/>
      <dgm:spPr/>
    </dgm:pt>
    <dgm:pt modelId="{70EA08A1-84C1-4602-A251-1C2DF9DF9F4D}" type="pres">
      <dgm:prSet presAssocID="{0E6DCF51-F19B-4F1B-8BC5-16A41D48D344}" presName="box" presStyleLbl="node1" presStyleIdx="0" presStyleCnt="3"/>
      <dgm:spPr/>
      <dgm:t>
        <a:bodyPr/>
        <a:lstStyle/>
        <a:p>
          <a:endParaRPr lang="en-US"/>
        </a:p>
      </dgm:t>
    </dgm:pt>
    <dgm:pt modelId="{DFA39964-4B9E-46E9-BAFC-8C99EB975FCA}" type="pres">
      <dgm:prSet presAssocID="{0E6DCF51-F19B-4F1B-8BC5-16A41D48D344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B4E8E697-70D4-4F2F-BE59-4F0E11C61125}" type="pres">
      <dgm:prSet presAssocID="{0E6DCF51-F19B-4F1B-8BC5-16A41D48D34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5AB7F-2375-4AE8-A837-704D505AB8D8}" type="pres">
      <dgm:prSet presAssocID="{CB133B46-C48C-4A8E-AF35-4BB1D5B38F3E}" presName="spacer" presStyleCnt="0"/>
      <dgm:spPr/>
    </dgm:pt>
    <dgm:pt modelId="{8424EF58-0D58-44D6-914B-9D5B13D92AC9}" type="pres">
      <dgm:prSet presAssocID="{500038FE-FA29-434A-A163-4969AACED228}" presName="comp" presStyleCnt="0"/>
      <dgm:spPr/>
    </dgm:pt>
    <dgm:pt modelId="{23264344-0689-405B-A154-4ECCC41F6A4B}" type="pres">
      <dgm:prSet presAssocID="{500038FE-FA29-434A-A163-4969AACED228}" presName="box" presStyleLbl="node1" presStyleIdx="1" presStyleCnt="3"/>
      <dgm:spPr/>
      <dgm:t>
        <a:bodyPr/>
        <a:lstStyle/>
        <a:p>
          <a:endParaRPr lang="en-US"/>
        </a:p>
      </dgm:t>
    </dgm:pt>
    <dgm:pt modelId="{CB072F1B-76EC-40BB-8300-67EADF610001}" type="pres">
      <dgm:prSet presAssocID="{500038FE-FA29-434A-A163-4969AACED228}" presName="img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6FA09321-A13A-4627-ADB2-CE27BF9ED257}" type="pres">
      <dgm:prSet presAssocID="{500038FE-FA29-434A-A163-4969AACED22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92D82-659B-4B57-8E22-7F24D5CA89C3}" type="pres">
      <dgm:prSet presAssocID="{8CFD01D8-7D00-4471-B47C-2CDE25AE95B7}" presName="spacer" presStyleCnt="0"/>
      <dgm:spPr/>
    </dgm:pt>
    <dgm:pt modelId="{9C400493-03BD-4743-9DDC-0A531D151DCE}" type="pres">
      <dgm:prSet presAssocID="{A6DCC6C6-9A2D-415E-B0F4-300786903363}" presName="comp" presStyleCnt="0"/>
      <dgm:spPr/>
    </dgm:pt>
    <dgm:pt modelId="{61E568D3-1A7F-426A-95F7-C1401EA1CEF6}" type="pres">
      <dgm:prSet presAssocID="{A6DCC6C6-9A2D-415E-B0F4-300786903363}" presName="box" presStyleLbl="node1" presStyleIdx="2" presStyleCnt="3"/>
      <dgm:spPr/>
      <dgm:t>
        <a:bodyPr/>
        <a:lstStyle/>
        <a:p>
          <a:endParaRPr lang="en-US"/>
        </a:p>
      </dgm:t>
    </dgm:pt>
    <dgm:pt modelId="{BDA27746-9C01-4623-9F63-4E8F887B0C6D}" type="pres">
      <dgm:prSet presAssocID="{A6DCC6C6-9A2D-415E-B0F4-300786903363}" presName="img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3B0EE43D-899A-4573-931E-31CE9CD1F62F}" type="pres">
      <dgm:prSet presAssocID="{A6DCC6C6-9A2D-415E-B0F4-30078690336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21750C-8662-4EE2-A30B-DD8F2C5BA1A8}" srcId="{14F41BE3-0E43-4459-BEA5-9E09F959558E}" destId="{A6DCC6C6-9A2D-415E-B0F4-300786903363}" srcOrd="2" destOrd="0" parTransId="{2CC7BF9D-30A5-412C-9ADB-586330BE406B}" sibTransId="{E6F31F41-77B1-42EA-A6DD-51F6B2CBF924}"/>
    <dgm:cxn modelId="{32CBF7B2-7B24-4E9C-8753-DD691AAF4581}" type="presOf" srcId="{500038FE-FA29-434A-A163-4969AACED228}" destId="{23264344-0689-405B-A154-4ECCC41F6A4B}" srcOrd="0" destOrd="0" presId="urn:microsoft.com/office/officeart/2005/8/layout/vList4#9"/>
    <dgm:cxn modelId="{7093A2D1-BA41-48E4-A492-55C12CADE0EC}" type="presOf" srcId="{A6DCC6C6-9A2D-415E-B0F4-300786903363}" destId="{3B0EE43D-899A-4573-931E-31CE9CD1F62F}" srcOrd="1" destOrd="0" presId="urn:microsoft.com/office/officeart/2005/8/layout/vList4#9"/>
    <dgm:cxn modelId="{2F0783EC-ACAC-4ADD-82C9-48692F09D292}" type="presOf" srcId="{A6DCC6C6-9A2D-415E-B0F4-300786903363}" destId="{61E568D3-1A7F-426A-95F7-C1401EA1CEF6}" srcOrd="0" destOrd="0" presId="urn:microsoft.com/office/officeart/2005/8/layout/vList4#9"/>
    <dgm:cxn modelId="{29827BA8-273C-4158-B826-80D60C85660E}" type="presOf" srcId="{14F41BE3-0E43-4459-BEA5-9E09F959558E}" destId="{CCA3A6C7-A51E-4B82-9BAB-FD84600B79C4}" srcOrd="0" destOrd="0" presId="urn:microsoft.com/office/officeart/2005/8/layout/vList4#9"/>
    <dgm:cxn modelId="{D8602974-1DAA-43B1-9897-38D1B74C672F}" srcId="{14F41BE3-0E43-4459-BEA5-9E09F959558E}" destId="{500038FE-FA29-434A-A163-4969AACED228}" srcOrd="1" destOrd="0" parTransId="{236F59D6-9A06-4EB7-9E39-556F1F2B870E}" sibTransId="{8CFD01D8-7D00-4471-B47C-2CDE25AE95B7}"/>
    <dgm:cxn modelId="{C1BC2E97-07A4-4870-BE85-EF3E895ACF62}" type="presOf" srcId="{500038FE-FA29-434A-A163-4969AACED228}" destId="{6FA09321-A13A-4627-ADB2-CE27BF9ED257}" srcOrd="1" destOrd="0" presId="urn:microsoft.com/office/officeart/2005/8/layout/vList4#9"/>
    <dgm:cxn modelId="{6ADC6A37-A579-45F8-BD8A-3F1ECFA159BA}" type="presOf" srcId="{0E6DCF51-F19B-4F1B-8BC5-16A41D48D344}" destId="{70EA08A1-84C1-4602-A251-1C2DF9DF9F4D}" srcOrd="0" destOrd="0" presId="urn:microsoft.com/office/officeart/2005/8/layout/vList4#9"/>
    <dgm:cxn modelId="{D6B2A4F3-D43A-41BB-82C9-D895F01039DC}" srcId="{14F41BE3-0E43-4459-BEA5-9E09F959558E}" destId="{0E6DCF51-F19B-4F1B-8BC5-16A41D48D344}" srcOrd="0" destOrd="0" parTransId="{C95776CB-D0F3-4971-ADD4-12DF1F6A2492}" sibTransId="{CB133B46-C48C-4A8E-AF35-4BB1D5B38F3E}"/>
    <dgm:cxn modelId="{862A7B5E-D587-4971-A107-26C87FA7F608}" type="presOf" srcId="{0E6DCF51-F19B-4F1B-8BC5-16A41D48D344}" destId="{B4E8E697-70D4-4F2F-BE59-4F0E11C61125}" srcOrd="1" destOrd="0" presId="urn:microsoft.com/office/officeart/2005/8/layout/vList4#9"/>
    <dgm:cxn modelId="{556B4F36-BE83-4C6D-89BB-F97D331881B0}" type="presParOf" srcId="{CCA3A6C7-A51E-4B82-9BAB-FD84600B79C4}" destId="{FF3B294F-BA5D-47DC-8290-FE4DDE9464F1}" srcOrd="0" destOrd="0" presId="urn:microsoft.com/office/officeart/2005/8/layout/vList4#9"/>
    <dgm:cxn modelId="{D056DB8C-2544-495D-B552-E180CE3F5D83}" type="presParOf" srcId="{FF3B294F-BA5D-47DC-8290-FE4DDE9464F1}" destId="{70EA08A1-84C1-4602-A251-1C2DF9DF9F4D}" srcOrd="0" destOrd="0" presId="urn:microsoft.com/office/officeart/2005/8/layout/vList4#9"/>
    <dgm:cxn modelId="{82980474-D474-4E2C-B7F5-303396C8D631}" type="presParOf" srcId="{FF3B294F-BA5D-47DC-8290-FE4DDE9464F1}" destId="{DFA39964-4B9E-46E9-BAFC-8C99EB975FCA}" srcOrd="1" destOrd="0" presId="urn:microsoft.com/office/officeart/2005/8/layout/vList4#9"/>
    <dgm:cxn modelId="{EAA81AC0-AA2D-4776-AE7A-FAF77A3378F3}" type="presParOf" srcId="{FF3B294F-BA5D-47DC-8290-FE4DDE9464F1}" destId="{B4E8E697-70D4-4F2F-BE59-4F0E11C61125}" srcOrd="2" destOrd="0" presId="urn:microsoft.com/office/officeart/2005/8/layout/vList4#9"/>
    <dgm:cxn modelId="{5ED40767-E37F-4E98-A289-D0E6174BA65D}" type="presParOf" srcId="{CCA3A6C7-A51E-4B82-9BAB-FD84600B79C4}" destId="{6515AB7F-2375-4AE8-A837-704D505AB8D8}" srcOrd="1" destOrd="0" presId="urn:microsoft.com/office/officeart/2005/8/layout/vList4#9"/>
    <dgm:cxn modelId="{9F01352B-44A6-4D0B-A352-BF94022743B2}" type="presParOf" srcId="{CCA3A6C7-A51E-4B82-9BAB-FD84600B79C4}" destId="{8424EF58-0D58-44D6-914B-9D5B13D92AC9}" srcOrd="2" destOrd="0" presId="urn:microsoft.com/office/officeart/2005/8/layout/vList4#9"/>
    <dgm:cxn modelId="{F6C6533C-47DF-472C-8B2E-05E17F0688A0}" type="presParOf" srcId="{8424EF58-0D58-44D6-914B-9D5B13D92AC9}" destId="{23264344-0689-405B-A154-4ECCC41F6A4B}" srcOrd="0" destOrd="0" presId="urn:microsoft.com/office/officeart/2005/8/layout/vList4#9"/>
    <dgm:cxn modelId="{5F5FFF2B-AF30-4583-A4E4-238C6532017A}" type="presParOf" srcId="{8424EF58-0D58-44D6-914B-9D5B13D92AC9}" destId="{CB072F1B-76EC-40BB-8300-67EADF610001}" srcOrd="1" destOrd="0" presId="urn:microsoft.com/office/officeart/2005/8/layout/vList4#9"/>
    <dgm:cxn modelId="{E510055F-337C-4F56-BF5E-A0EC7BDB8C7C}" type="presParOf" srcId="{8424EF58-0D58-44D6-914B-9D5B13D92AC9}" destId="{6FA09321-A13A-4627-ADB2-CE27BF9ED257}" srcOrd="2" destOrd="0" presId="urn:microsoft.com/office/officeart/2005/8/layout/vList4#9"/>
    <dgm:cxn modelId="{31AC887C-8C1F-4ABE-AD7A-DF2D916C934C}" type="presParOf" srcId="{CCA3A6C7-A51E-4B82-9BAB-FD84600B79C4}" destId="{29B92D82-659B-4B57-8E22-7F24D5CA89C3}" srcOrd="3" destOrd="0" presId="urn:microsoft.com/office/officeart/2005/8/layout/vList4#9"/>
    <dgm:cxn modelId="{70B1944B-91E1-4929-986A-76B9BD8B468F}" type="presParOf" srcId="{CCA3A6C7-A51E-4B82-9BAB-FD84600B79C4}" destId="{9C400493-03BD-4743-9DDC-0A531D151DCE}" srcOrd="4" destOrd="0" presId="urn:microsoft.com/office/officeart/2005/8/layout/vList4#9"/>
    <dgm:cxn modelId="{04B9239F-5794-4FC1-9F8A-4405D062D63D}" type="presParOf" srcId="{9C400493-03BD-4743-9DDC-0A531D151DCE}" destId="{61E568D3-1A7F-426A-95F7-C1401EA1CEF6}" srcOrd="0" destOrd="0" presId="urn:microsoft.com/office/officeart/2005/8/layout/vList4#9"/>
    <dgm:cxn modelId="{C8FE3D31-A16A-4490-BD2B-02A1F781E6DE}" type="presParOf" srcId="{9C400493-03BD-4743-9DDC-0A531D151DCE}" destId="{BDA27746-9C01-4623-9F63-4E8F887B0C6D}" srcOrd="1" destOrd="0" presId="urn:microsoft.com/office/officeart/2005/8/layout/vList4#9"/>
    <dgm:cxn modelId="{E7BEE2AE-B3E4-4CD6-A481-0DB8FC7FA0DB}" type="presParOf" srcId="{9C400493-03BD-4743-9DDC-0A531D151DCE}" destId="{3B0EE43D-899A-4573-931E-31CE9CD1F62F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297D7-D348-4E23-8E31-2AE45F22FE04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সূর্য একটি নক্ষত্র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46200" y="0"/>
        <a:ext cx="4749800" cy="1269999"/>
      </dsp:txXfrm>
    </dsp:sp>
    <dsp:sp modelId="{B11E4D32-7C9A-4889-BB39-1DF08BF6E732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FB99F-E7C9-49E4-814D-85A1433C56E6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ব্যাস প্রায় ১৩ লক্ষ ৮৪ হাজার কিলোমিটার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46200" y="1396999"/>
        <a:ext cx="4749800" cy="1269999"/>
      </dsp:txXfrm>
    </dsp:sp>
    <dsp:sp modelId="{4FAE276B-0732-4009-A4C4-92F8AE21E4E0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BCB16-AD81-4D0A-BEBF-9707689F4FB7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সূর্যকে কেন্দ্র করে ঘুরছে আটটি গ্রহ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46200" y="2793999"/>
        <a:ext cx="4749800" cy="1269999"/>
      </dsp:txXfrm>
    </dsp:sp>
    <dsp:sp modelId="{7B31682B-4B32-4CB4-909B-0C2582B985D5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ABAE7-AA5C-42DD-B652-D7ED52308ADA}">
      <dsp:nvSpPr>
        <dsp:cNvPr id="0" name=""/>
        <dsp:cNvSpPr/>
      </dsp:nvSpPr>
      <dsp:spPr>
        <a:xfrm>
          <a:off x="0" y="0"/>
          <a:ext cx="6096000" cy="120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সৌরজগতের ক্ষুদ্রতম গ্রহ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39631" y="0"/>
        <a:ext cx="4756368" cy="1204317"/>
      </dsp:txXfrm>
    </dsp:sp>
    <dsp:sp modelId="{64AAAED4-FDF3-4009-869D-3B16BD6A97C5}">
      <dsp:nvSpPr>
        <dsp:cNvPr id="0" name=""/>
        <dsp:cNvSpPr/>
      </dsp:nvSpPr>
      <dsp:spPr>
        <a:xfrm>
          <a:off x="120431" y="120431"/>
          <a:ext cx="1219200" cy="963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A3643-DA89-440A-8ACE-946A6C13DCF1}">
      <dsp:nvSpPr>
        <dsp:cNvPr id="0" name=""/>
        <dsp:cNvSpPr/>
      </dsp:nvSpPr>
      <dsp:spPr>
        <a:xfrm>
          <a:off x="0" y="1348835"/>
          <a:ext cx="6096000" cy="120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সূর্য থেকে গড় দূরত্ব ৫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৮ কোটি কিলোমিটার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39631" y="1348835"/>
        <a:ext cx="4756368" cy="1204317"/>
      </dsp:txXfrm>
    </dsp:sp>
    <dsp:sp modelId="{2112AB19-11E2-4680-A548-69EAC8E0D5AC}">
      <dsp:nvSpPr>
        <dsp:cNvPr id="0" name=""/>
        <dsp:cNvSpPr/>
      </dsp:nvSpPr>
      <dsp:spPr>
        <a:xfrm>
          <a:off x="120431" y="1445180"/>
          <a:ext cx="1219200" cy="963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21137-D5E0-454E-AD7A-9CC31B7E3298}">
      <dsp:nvSpPr>
        <dsp:cNvPr id="0" name=""/>
        <dsp:cNvSpPr/>
      </dsp:nvSpPr>
      <dsp:spPr>
        <a:xfrm>
          <a:off x="0" y="2649497"/>
          <a:ext cx="6096000" cy="120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ব্যাস ৪,৮৫০ কিলোমিটার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39631" y="2649497"/>
        <a:ext cx="4756368" cy="1204317"/>
      </dsp:txXfrm>
    </dsp:sp>
    <dsp:sp modelId="{267ED43C-40C1-41D5-B491-76FFC900445F}">
      <dsp:nvSpPr>
        <dsp:cNvPr id="0" name=""/>
        <dsp:cNvSpPr/>
      </dsp:nvSpPr>
      <dsp:spPr>
        <a:xfrm>
          <a:off x="120431" y="2769929"/>
          <a:ext cx="1219200" cy="963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BBB75-6A69-423A-AC23-BADC1F1C764E}">
      <dsp:nvSpPr>
        <dsp:cNvPr id="0" name=""/>
        <dsp:cNvSpPr/>
      </dsp:nvSpPr>
      <dsp:spPr>
        <a:xfrm>
          <a:off x="0" y="3974246"/>
          <a:ext cx="6096000" cy="120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কোনো উপগ্রহ নেই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39631" y="3974246"/>
        <a:ext cx="4756368" cy="1204317"/>
      </dsp:txXfrm>
    </dsp:sp>
    <dsp:sp modelId="{2D54A822-6D79-46D4-B21C-85ADCEC0DCB0}">
      <dsp:nvSpPr>
        <dsp:cNvPr id="0" name=""/>
        <dsp:cNvSpPr/>
      </dsp:nvSpPr>
      <dsp:spPr>
        <a:xfrm>
          <a:off x="120431" y="4094678"/>
          <a:ext cx="1219200" cy="963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98543-74F6-4370-B54E-AE7D6E651C02}">
      <dsp:nvSpPr>
        <dsp:cNvPr id="0" name=""/>
        <dsp:cNvSpPr/>
      </dsp:nvSpPr>
      <dsp:spPr>
        <a:xfrm>
          <a:off x="0" y="48172"/>
          <a:ext cx="6096000" cy="120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সবচেয়ে উজ্জ্বল ও উত্তপ্ত গ্রহ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39631" y="48172"/>
        <a:ext cx="4756368" cy="1204317"/>
      </dsp:txXfrm>
    </dsp:sp>
    <dsp:sp modelId="{5C3D00C7-3EB0-4D2D-8401-1984E27E4446}">
      <dsp:nvSpPr>
        <dsp:cNvPr id="0" name=""/>
        <dsp:cNvSpPr/>
      </dsp:nvSpPr>
      <dsp:spPr>
        <a:xfrm>
          <a:off x="120431" y="120431"/>
          <a:ext cx="1219200" cy="963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11C24-4DAA-4F70-B50C-7599B7C6F174}">
      <dsp:nvSpPr>
        <dsp:cNvPr id="0" name=""/>
        <dsp:cNvSpPr/>
      </dsp:nvSpPr>
      <dsp:spPr>
        <a:xfrm>
          <a:off x="0" y="1324748"/>
          <a:ext cx="6096000" cy="120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latin typeface="NikoshBAN" pitchFamily="2" charset="0"/>
              <a:cs typeface="NikoshBAN" pitchFamily="2" charset="0"/>
            </a:rPr>
            <a:t>সূর্য থেকে দূরত্ব ১০.৮ কোটি কিলোমিটার</a:t>
          </a: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1339631" y="1324748"/>
        <a:ext cx="4756368" cy="1204317"/>
      </dsp:txXfrm>
    </dsp:sp>
    <dsp:sp modelId="{F6268C67-D4A3-4359-A926-D6900B9381B7}">
      <dsp:nvSpPr>
        <dsp:cNvPr id="0" name=""/>
        <dsp:cNvSpPr/>
      </dsp:nvSpPr>
      <dsp:spPr>
        <a:xfrm>
          <a:off x="120431" y="1445180"/>
          <a:ext cx="1219200" cy="963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6FD3C-F327-4C51-AAB3-9803203B52C1}">
      <dsp:nvSpPr>
        <dsp:cNvPr id="0" name=""/>
        <dsp:cNvSpPr/>
      </dsp:nvSpPr>
      <dsp:spPr>
        <a:xfrm>
          <a:off x="0" y="2649497"/>
          <a:ext cx="6096000" cy="120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ব্যাস ১২,১০৪ কিলোমিটার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39631" y="2649497"/>
        <a:ext cx="4756368" cy="1204317"/>
      </dsp:txXfrm>
    </dsp:sp>
    <dsp:sp modelId="{777D4A7D-34A1-4073-8790-F0C5B284400F}">
      <dsp:nvSpPr>
        <dsp:cNvPr id="0" name=""/>
        <dsp:cNvSpPr/>
      </dsp:nvSpPr>
      <dsp:spPr>
        <a:xfrm>
          <a:off x="120431" y="2769929"/>
          <a:ext cx="1219200" cy="963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3BF31-34FF-40EB-BD1F-BFBDB5F7D416}">
      <dsp:nvSpPr>
        <dsp:cNvPr id="0" name=""/>
        <dsp:cNvSpPr/>
      </dsp:nvSpPr>
      <dsp:spPr>
        <a:xfrm>
          <a:off x="0" y="3974246"/>
          <a:ext cx="6096000" cy="120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কোনো উপগ্রহ নেই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39631" y="3974246"/>
        <a:ext cx="4756368" cy="1204317"/>
      </dsp:txXfrm>
    </dsp:sp>
    <dsp:sp modelId="{19328909-F561-48F3-A1A2-90CCB65160E0}">
      <dsp:nvSpPr>
        <dsp:cNvPr id="0" name=""/>
        <dsp:cNvSpPr/>
      </dsp:nvSpPr>
      <dsp:spPr>
        <a:xfrm>
          <a:off x="120431" y="4094678"/>
          <a:ext cx="1219200" cy="963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AB44C-7704-4DD5-9F12-FA1661C43F10}">
      <dsp:nvSpPr>
        <dsp:cNvPr id="0" name=""/>
        <dsp:cNvSpPr/>
      </dsp:nvSpPr>
      <dsp:spPr>
        <a:xfrm>
          <a:off x="0" y="0"/>
          <a:ext cx="6096000" cy="1118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সূর্যের তৃতীয় নিকটতম গ্রহ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31071" y="0"/>
        <a:ext cx="4764928" cy="1118716"/>
      </dsp:txXfrm>
    </dsp:sp>
    <dsp:sp modelId="{0C01F352-DA28-482A-90AF-61618B56081B}">
      <dsp:nvSpPr>
        <dsp:cNvPr id="0" name=""/>
        <dsp:cNvSpPr/>
      </dsp:nvSpPr>
      <dsp:spPr>
        <a:xfrm>
          <a:off x="111871" y="111871"/>
          <a:ext cx="1219200" cy="894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C108A-D9EE-4D80-BC5B-60B0FB3DCEC9}">
      <dsp:nvSpPr>
        <dsp:cNvPr id="0" name=""/>
        <dsp:cNvSpPr/>
      </dsp:nvSpPr>
      <dsp:spPr>
        <a:xfrm>
          <a:off x="0" y="1230587"/>
          <a:ext cx="6096000" cy="1118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সূর্য থেকে গড় দূরত্ব ১৫ কোটি কিলোমিটার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31071" y="1230587"/>
        <a:ext cx="4764928" cy="1118716"/>
      </dsp:txXfrm>
    </dsp:sp>
    <dsp:sp modelId="{8641FF3C-3814-4252-B802-E1C50EB2B46B}">
      <dsp:nvSpPr>
        <dsp:cNvPr id="0" name=""/>
        <dsp:cNvSpPr/>
      </dsp:nvSpPr>
      <dsp:spPr>
        <a:xfrm>
          <a:off x="111871" y="1342459"/>
          <a:ext cx="1219200" cy="894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F058A-0814-4D6F-BEA5-F5EA9E41F5F9}">
      <dsp:nvSpPr>
        <dsp:cNvPr id="0" name=""/>
        <dsp:cNvSpPr/>
      </dsp:nvSpPr>
      <dsp:spPr>
        <a:xfrm>
          <a:off x="0" y="2461175"/>
          <a:ext cx="6096000" cy="1118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ব্যাস ১২,৬৬৭ কিলোমিটার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31071" y="2461175"/>
        <a:ext cx="4764928" cy="1118716"/>
      </dsp:txXfrm>
    </dsp:sp>
    <dsp:sp modelId="{E3ABE7E1-2898-4D6B-AB04-3C591089DE2C}">
      <dsp:nvSpPr>
        <dsp:cNvPr id="0" name=""/>
        <dsp:cNvSpPr/>
      </dsp:nvSpPr>
      <dsp:spPr>
        <a:xfrm>
          <a:off x="111871" y="2573047"/>
          <a:ext cx="1219200" cy="894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886F-F670-4A6A-96A4-836A629A22B2}">
      <dsp:nvSpPr>
        <dsp:cNvPr id="0" name=""/>
        <dsp:cNvSpPr/>
      </dsp:nvSpPr>
      <dsp:spPr>
        <a:xfrm>
          <a:off x="0" y="3691763"/>
          <a:ext cx="6096000" cy="1118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উপগ্রহ ১ টি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31071" y="3691763"/>
        <a:ext cx="4764928" cy="1118716"/>
      </dsp:txXfrm>
    </dsp:sp>
    <dsp:sp modelId="{9A66F884-40A0-414C-A2F9-0B149AB7C071}">
      <dsp:nvSpPr>
        <dsp:cNvPr id="0" name=""/>
        <dsp:cNvSpPr/>
      </dsp:nvSpPr>
      <dsp:spPr>
        <a:xfrm>
          <a:off x="111871" y="3803635"/>
          <a:ext cx="1219200" cy="8949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2CCB4-EA71-4342-A3C8-4C14AE0EEC6E}">
      <dsp:nvSpPr>
        <dsp:cNvPr id="0" name=""/>
        <dsp:cNvSpPr/>
      </dsp:nvSpPr>
      <dsp:spPr>
        <a:xfrm>
          <a:off x="0" y="49589"/>
          <a:ext cx="6096000" cy="1239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খালি চোখে লালচে দেখায়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1343173" y="49589"/>
        <a:ext cx="4752826" cy="1239738"/>
      </dsp:txXfrm>
    </dsp:sp>
    <dsp:sp modelId="{E393652A-F9AE-4E3D-9BA9-07AE1C033E09}">
      <dsp:nvSpPr>
        <dsp:cNvPr id="0" name=""/>
        <dsp:cNvSpPr/>
      </dsp:nvSpPr>
      <dsp:spPr>
        <a:xfrm>
          <a:off x="123973" y="123973"/>
          <a:ext cx="1219200" cy="991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9CF30-9978-495E-A9AC-6BA31725AAF9}">
      <dsp:nvSpPr>
        <dsp:cNvPr id="0" name=""/>
        <dsp:cNvSpPr/>
      </dsp:nvSpPr>
      <dsp:spPr>
        <a:xfrm>
          <a:off x="0" y="1363712"/>
          <a:ext cx="6096000" cy="1239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সূর্য থেকে গড় দূরত্ব ২২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৮ কোটি কিলোমিটার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1343173" y="1363712"/>
        <a:ext cx="4752826" cy="1239738"/>
      </dsp:txXfrm>
    </dsp:sp>
    <dsp:sp modelId="{1E11D39F-5E7B-4706-909C-FC73BC32D396}">
      <dsp:nvSpPr>
        <dsp:cNvPr id="0" name=""/>
        <dsp:cNvSpPr/>
      </dsp:nvSpPr>
      <dsp:spPr>
        <a:xfrm>
          <a:off x="123973" y="1487685"/>
          <a:ext cx="1219200" cy="991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8A2E7-364D-40F8-9184-FDCC9487E5BA}">
      <dsp:nvSpPr>
        <dsp:cNvPr id="0" name=""/>
        <dsp:cNvSpPr/>
      </dsp:nvSpPr>
      <dsp:spPr>
        <a:xfrm>
          <a:off x="0" y="2727424"/>
          <a:ext cx="6096000" cy="1239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ব্যাস ৬,৭৮৭ কিলোমিটার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1343173" y="2727424"/>
        <a:ext cx="4752826" cy="1239738"/>
      </dsp:txXfrm>
    </dsp:sp>
    <dsp:sp modelId="{DDF6625F-FFE5-4240-9D80-936E5DF6C8AC}">
      <dsp:nvSpPr>
        <dsp:cNvPr id="0" name=""/>
        <dsp:cNvSpPr/>
      </dsp:nvSpPr>
      <dsp:spPr>
        <a:xfrm>
          <a:off x="123973" y="2851398"/>
          <a:ext cx="1219200" cy="991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907DF-FA6F-4716-838E-EB732169262E}">
      <dsp:nvSpPr>
        <dsp:cNvPr id="0" name=""/>
        <dsp:cNvSpPr/>
      </dsp:nvSpPr>
      <dsp:spPr>
        <a:xfrm>
          <a:off x="0" y="4091136"/>
          <a:ext cx="6096000" cy="1239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সূর্যকে প্রদক্ষিণ করতে সময় লাগে ৬৮৭ দিন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1343173" y="4091136"/>
        <a:ext cx="4752826" cy="1239738"/>
      </dsp:txXfrm>
    </dsp:sp>
    <dsp:sp modelId="{B34733D1-6DFA-4ADE-944E-4E26D88EBC36}">
      <dsp:nvSpPr>
        <dsp:cNvPr id="0" name=""/>
        <dsp:cNvSpPr/>
      </dsp:nvSpPr>
      <dsp:spPr>
        <a:xfrm>
          <a:off x="123973" y="4215110"/>
          <a:ext cx="1219200" cy="991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AF6B0-0470-449B-A08A-71BBA0708D06}">
      <dsp:nvSpPr>
        <dsp:cNvPr id="0" name=""/>
        <dsp:cNvSpPr/>
      </dsp:nvSpPr>
      <dsp:spPr>
        <a:xfrm>
          <a:off x="0" y="0"/>
          <a:ext cx="6096000" cy="129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সবচেয়ে বড় গ্রহ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48486" y="0"/>
        <a:ext cx="4747513" cy="1292869"/>
      </dsp:txXfrm>
    </dsp:sp>
    <dsp:sp modelId="{2B91F97C-B7CF-45DB-8DBF-55FF6B779213}">
      <dsp:nvSpPr>
        <dsp:cNvPr id="0" name=""/>
        <dsp:cNvSpPr/>
      </dsp:nvSpPr>
      <dsp:spPr>
        <a:xfrm>
          <a:off x="129286" y="129286"/>
          <a:ext cx="1219200" cy="10342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75AA1-FCF0-49B3-ABCC-1C583E2396B6}">
      <dsp:nvSpPr>
        <dsp:cNvPr id="0" name=""/>
        <dsp:cNvSpPr/>
      </dsp:nvSpPr>
      <dsp:spPr>
        <a:xfrm>
          <a:off x="0" y="1422156"/>
          <a:ext cx="6096000" cy="129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সূর্য থেকে দূরত্ব ৭৭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.</a:t>
          </a: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৮ কোটি কিলোমিটার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48486" y="1422156"/>
        <a:ext cx="4747513" cy="1292869"/>
      </dsp:txXfrm>
    </dsp:sp>
    <dsp:sp modelId="{08A9341E-5E1F-4997-836F-204D8CC8B364}">
      <dsp:nvSpPr>
        <dsp:cNvPr id="0" name=""/>
        <dsp:cNvSpPr/>
      </dsp:nvSpPr>
      <dsp:spPr>
        <a:xfrm>
          <a:off x="129286" y="1551443"/>
          <a:ext cx="1219200" cy="10342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2E582-65D3-40C7-A802-623DE3BA33DE}">
      <dsp:nvSpPr>
        <dsp:cNvPr id="0" name=""/>
        <dsp:cNvSpPr/>
      </dsp:nvSpPr>
      <dsp:spPr>
        <a:xfrm>
          <a:off x="0" y="2844313"/>
          <a:ext cx="6096000" cy="129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ব্যাস ১,৪২,৮০০ কিলোমিটার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48486" y="2844313"/>
        <a:ext cx="4747513" cy="1292869"/>
      </dsp:txXfrm>
    </dsp:sp>
    <dsp:sp modelId="{02E7B70B-ADEA-450A-B60B-4B739D8FE6F1}">
      <dsp:nvSpPr>
        <dsp:cNvPr id="0" name=""/>
        <dsp:cNvSpPr/>
      </dsp:nvSpPr>
      <dsp:spPr>
        <a:xfrm>
          <a:off x="129286" y="2973600"/>
          <a:ext cx="1219200" cy="10342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D66BB-7BD9-4ADC-99AA-6FADD6481193}">
      <dsp:nvSpPr>
        <dsp:cNvPr id="0" name=""/>
        <dsp:cNvSpPr/>
      </dsp:nvSpPr>
      <dsp:spPr>
        <a:xfrm>
          <a:off x="0" y="4266470"/>
          <a:ext cx="6096000" cy="129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সূর্যকে প্রদক্ষিণ করতে সময় লাগে ৪,৩৩১ দিন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348486" y="4266470"/>
        <a:ext cx="4747513" cy="1292869"/>
      </dsp:txXfrm>
    </dsp:sp>
    <dsp:sp modelId="{270F7AEB-5F11-4875-A8B4-C09A1287CF85}">
      <dsp:nvSpPr>
        <dsp:cNvPr id="0" name=""/>
        <dsp:cNvSpPr/>
      </dsp:nvSpPr>
      <dsp:spPr>
        <a:xfrm>
          <a:off x="129286" y="4395757"/>
          <a:ext cx="1219200" cy="10342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BECD5-6682-4085-AC81-EA84B3D0F9C0}">
      <dsp:nvSpPr>
        <dsp:cNvPr id="0" name=""/>
        <dsp:cNvSpPr/>
      </dsp:nvSpPr>
      <dsp:spPr>
        <a:xfrm>
          <a:off x="0" y="0"/>
          <a:ext cx="6096000" cy="1257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দ্বিতীয় বৃহত্তম গ্রহ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44944" y="0"/>
        <a:ext cx="4751055" cy="1257448"/>
      </dsp:txXfrm>
    </dsp:sp>
    <dsp:sp modelId="{67497836-B3E2-4391-A2CF-CF87F57B254F}">
      <dsp:nvSpPr>
        <dsp:cNvPr id="0" name=""/>
        <dsp:cNvSpPr/>
      </dsp:nvSpPr>
      <dsp:spPr>
        <a:xfrm>
          <a:off x="125744" y="125744"/>
          <a:ext cx="1219200" cy="1005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24F2B-5F47-49AD-AFE5-EA038CA358BD}">
      <dsp:nvSpPr>
        <dsp:cNvPr id="0" name=""/>
        <dsp:cNvSpPr/>
      </dsp:nvSpPr>
      <dsp:spPr>
        <a:xfrm>
          <a:off x="0" y="1383193"/>
          <a:ext cx="6096000" cy="1257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সূর্য থেকে দূরত্ব ১৪৩ কোটি কিলোমিটার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44944" y="1383193"/>
        <a:ext cx="4751055" cy="1257448"/>
      </dsp:txXfrm>
    </dsp:sp>
    <dsp:sp modelId="{EB33C846-7CF5-4A69-9696-E955D2257165}">
      <dsp:nvSpPr>
        <dsp:cNvPr id="0" name=""/>
        <dsp:cNvSpPr/>
      </dsp:nvSpPr>
      <dsp:spPr>
        <a:xfrm>
          <a:off x="125744" y="1508938"/>
          <a:ext cx="1219200" cy="1005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82019-6D69-4005-BF31-1D1FC823FC42}">
      <dsp:nvSpPr>
        <dsp:cNvPr id="0" name=""/>
        <dsp:cNvSpPr/>
      </dsp:nvSpPr>
      <dsp:spPr>
        <a:xfrm>
          <a:off x="0" y="2766387"/>
          <a:ext cx="6096000" cy="1257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ব্যাস ১২০,০০০ কিলোমিটার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44944" y="2766387"/>
        <a:ext cx="4751055" cy="1257448"/>
      </dsp:txXfrm>
    </dsp:sp>
    <dsp:sp modelId="{18C0185B-7940-465F-AEDD-CD6983940395}">
      <dsp:nvSpPr>
        <dsp:cNvPr id="0" name=""/>
        <dsp:cNvSpPr/>
      </dsp:nvSpPr>
      <dsp:spPr>
        <a:xfrm>
          <a:off x="125744" y="2892132"/>
          <a:ext cx="1219200" cy="1005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30DDE-68AE-4AD3-AB2C-5301C7C871B6}">
      <dsp:nvSpPr>
        <dsp:cNvPr id="0" name=""/>
        <dsp:cNvSpPr/>
      </dsp:nvSpPr>
      <dsp:spPr>
        <a:xfrm>
          <a:off x="0" y="4149581"/>
          <a:ext cx="6096000" cy="1257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হাজার হাজার বলয় রয়েছে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44944" y="4149581"/>
        <a:ext cx="4751055" cy="1257448"/>
      </dsp:txXfrm>
    </dsp:sp>
    <dsp:sp modelId="{8AB6F32D-495B-4853-B7DB-32A122F98727}">
      <dsp:nvSpPr>
        <dsp:cNvPr id="0" name=""/>
        <dsp:cNvSpPr/>
      </dsp:nvSpPr>
      <dsp:spPr>
        <a:xfrm>
          <a:off x="125744" y="4275326"/>
          <a:ext cx="1219200" cy="10059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1900F-DC44-45BE-B971-390C03E0E9E3}">
      <dsp:nvSpPr>
        <dsp:cNvPr id="0" name=""/>
        <dsp:cNvSpPr/>
      </dsp:nvSpPr>
      <dsp:spPr>
        <a:xfrm>
          <a:off x="0" y="0"/>
          <a:ext cx="6096000" cy="134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তৃতীয় বৃহত্তম গ্রহ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53800" y="0"/>
        <a:ext cx="4742199" cy="1346001"/>
      </dsp:txXfrm>
    </dsp:sp>
    <dsp:sp modelId="{E8F13C1A-07B3-4951-ABF9-E2BA1CBA5441}">
      <dsp:nvSpPr>
        <dsp:cNvPr id="0" name=""/>
        <dsp:cNvSpPr/>
      </dsp:nvSpPr>
      <dsp:spPr>
        <a:xfrm>
          <a:off x="134600" y="134600"/>
          <a:ext cx="1219200" cy="1076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7D1BD-0D29-4E10-BA67-4F7CE7E71017}">
      <dsp:nvSpPr>
        <dsp:cNvPr id="0" name=""/>
        <dsp:cNvSpPr/>
      </dsp:nvSpPr>
      <dsp:spPr>
        <a:xfrm>
          <a:off x="0" y="1480601"/>
          <a:ext cx="6096000" cy="134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latin typeface="NikoshBAN" pitchFamily="2" charset="0"/>
              <a:cs typeface="NikoshBAN" pitchFamily="2" charset="0"/>
            </a:rPr>
            <a:t>সূর্য থেকে দূরত্ব ২৮৭ কোটি কিলোমিটার</a:t>
          </a: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1353800" y="1480601"/>
        <a:ext cx="4742199" cy="1346001"/>
      </dsp:txXfrm>
    </dsp:sp>
    <dsp:sp modelId="{0FCFD93C-433B-4513-A13C-0666A2328DD9}">
      <dsp:nvSpPr>
        <dsp:cNvPr id="0" name=""/>
        <dsp:cNvSpPr/>
      </dsp:nvSpPr>
      <dsp:spPr>
        <a:xfrm>
          <a:off x="134600" y="1615201"/>
          <a:ext cx="1219200" cy="1076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E8BD-9DCB-4866-B3EA-A1BD396E178D}">
      <dsp:nvSpPr>
        <dsp:cNvPr id="0" name=""/>
        <dsp:cNvSpPr/>
      </dsp:nvSpPr>
      <dsp:spPr>
        <a:xfrm>
          <a:off x="0" y="2961203"/>
          <a:ext cx="6096000" cy="134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গড় ব্যাস ৪৯,০০০ কিলোমিটার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53800" y="2961203"/>
        <a:ext cx="4742199" cy="1346001"/>
      </dsp:txXfrm>
    </dsp:sp>
    <dsp:sp modelId="{DB59B727-BA05-4439-B422-81A434FBA3FF}">
      <dsp:nvSpPr>
        <dsp:cNvPr id="0" name=""/>
        <dsp:cNvSpPr/>
      </dsp:nvSpPr>
      <dsp:spPr>
        <a:xfrm>
          <a:off x="134600" y="3095803"/>
          <a:ext cx="1219200" cy="1076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061C-7047-4102-B115-D1B600496B5B}">
      <dsp:nvSpPr>
        <dsp:cNvPr id="0" name=""/>
        <dsp:cNvSpPr/>
      </dsp:nvSpPr>
      <dsp:spPr>
        <a:xfrm>
          <a:off x="0" y="4441805"/>
          <a:ext cx="6096000" cy="134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কয়েকটি বলয় রয়েছে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53800" y="4441805"/>
        <a:ext cx="4742199" cy="1346001"/>
      </dsp:txXfrm>
    </dsp:sp>
    <dsp:sp modelId="{9B4B0D25-3171-4999-B131-F1F77D42757F}">
      <dsp:nvSpPr>
        <dsp:cNvPr id="0" name=""/>
        <dsp:cNvSpPr/>
      </dsp:nvSpPr>
      <dsp:spPr>
        <a:xfrm>
          <a:off x="134600" y="4576405"/>
          <a:ext cx="1219200" cy="1076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A08A1-84C1-4602-A251-1C2DF9DF9F4D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সূর্য থেকে দূরত্ব ৪৫০ কোটি কিলোমিটার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46200" y="0"/>
        <a:ext cx="4749800" cy="1269999"/>
      </dsp:txXfrm>
    </dsp:sp>
    <dsp:sp modelId="{DFA39964-4B9E-46E9-BAFC-8C99EB975FCA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64344-0689-405B-A154-4ECCC41F6A4B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latin typeface="NikoshBAN" pitchFamily="2" charset="0"/>
              <a:cs typeface="NikoshBAN" pitchFamily="2" charset="0"/>
            </a:rPr>
            <a:t>ব্যাস ৪৮,৪০০ কিলোমিটার</a:t>
          </a: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1346200" y="1396999"/>
        <a:ext cx="4749800" cy="1269999"/>
      </dsp:txXfrm>
    </dsp:sp>
    <dsp:sp modelId="{CB072F1B-76EC-40BB-8300-67EADF610001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568D3-1A7F-426A-95F7-C1401EA1CEF6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এর দুইটি বলয় রয়েছে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46200" y="2793999"/>
        <a:ext cx="4749800" cy="1269999"/>
      </dsp:txXfrm>
    </dsp:sp>
    <dsp:sp modelId="{BDA27746-9C01-4623-9F63-4E8F887B0C6D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8991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spc="-15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IN" sz="19900" b="1" spc="-15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900" b="1" spc="-15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19900" b="1" spc="-15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67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2100"/>
            <a:ext cx="29718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089553432"/>
              </p:ext>
            </p:extLst>
          </p:nvPr>
        </p:nvGraphicFramePr>
        <p:xfrm>
          <a:off x="2971800" y="6858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5029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(Mars)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17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0"/>
            <a:ext cx="3101163" cy="3000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744114303"/>
              </p:ext>
            </p:extLst>
          </p:nvPr>
        </p:nvGraphicFramePr>
        <p:xfrm>
          <a:off x="3027218" y="457200"/>
          <a:ext cx="6096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9530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(Jupiter)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81200"/>
            <a:ext cx="2590800" cy="25908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283772428"/>
              </p:ext>
            </p:extLst>
          </p:nvPr>
        </p:nvGraphicFramePr>
        <p:xfrm>
          <a:off x="3048000" y="685800"/>
          <a:ext cx="6096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105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শনি</a:t>
            </a:r>
            <a:r>
              <a:rPr lang="bn-BD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(Saturn)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3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3" y="1491290"/>
            <a:ext cx="2920988" cy="2928309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1023645"/>
              </p:ext>
            </p:extLst>
          </p:nvPr>
        </p:nvGraphicFramePr>
        <p:xfrm>
          <a:off x="2971800" y="304800"/>
          <a:ext cx="6096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13" y="4800600"/>
            <a:ext cx="2768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ইউরেনাস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(Uranus)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1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1330354"/>
            <a:ext cx="3350145" cy="3350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475238201"/>
              </p:ext>
            </p:extLst>
          </p:nvPr>
        </p:nvGraphicFramePr>
        <p:xfrm>
          <a:off x="2971800" y="121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4680499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নেপচুন</a:t>
            </a:r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(Neptune)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27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3943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28348"/>
            <a:ext cx="1977736" cy="1996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996836"/>
            <a:ext cx="2438400" cy="2459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703296"/>
            <a:ext cx="3048000" cy="3046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5181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 তিনটির ব্যাস ও সূর্য থেকে এদের দূরত্ব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90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00"/>
                            </p:stCondLst>
                            <p:childTnLst>
                              <p:par>
                                <p:cTn id="4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9714" y="3352800"/>
            <a:ext cx="2248845" cy="224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71600" y="3393752"/>
            <a:ext cx="1081088" cy="1084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600" y="5791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চারপাশে ঘূর্ণায়মান বস্তুটির নাম কী ?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2819400"/>
            <a:ext cx="304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endParaRPr lang="en-US" sz="115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48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163 -0.19606 C 0.67413 -0.19606 0.7658 -0.07176 0.7658 0.08172 C 0.7658 0.23472 0.67413 0.35949 0.56163 0.35949 C 0.44879 0.35949 0.35747 0.23472 0.35747 0.08172 C 0.35747 -0.07176 0.44879 -0.19606 0.56163 -0.19606 Z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" y="304800"/>
            <a:ext cx="9144000" cy="6280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394350"/>
            <a:ext cx="17526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53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ঘূর্ণায়মান গ্রহটির নাম কী ?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7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51 -0.5125 C -0.21667 -0.5868 0.11632 -0.50416 0.13507 -0.325 C 0.15521 -0.14722 -0.14514 0.05996 -0.53559 0.1338 C -0.92448 0.20811 -1.25677 0.12385 -1.27535 -0.05347 C -1.29479 -0.23264 -0.99514 -0.43703 -0.60451 -0.5125 Z " pathEditMode="relative" rAng="-490594" ptsTypes="fffff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755" y="381000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07810" y="3075709"/>
            <a:ext cx="609600" cy="762000"/>
          </a:xfrm>
          <a:prstGeom prst="foldedCorner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9755" y="3064218"/>
            <a:ext cx="803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  পৃথিবীই এক মাত্র জীবজগতের  বসবাসের উপযোগী- যুক্তি সহ ব্যাখ্যা কর।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77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45" y="1981245"/>
            <a:ext cx="815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78667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50800" y="0"/>
            <a:ext cx="6959600" cy="238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38400"/>
            <a:ext cx="4876800" cy="414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438400"/>
            <a:ext cx="3822700" cy="414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3998" y="2946400"/>
            <a:ext cx="3771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সোলায়মান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আলী</a:t>
            </a:r>
            <a:endParaRPr lang="bn-BD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রায়গঞ্জ পাইলট উচচ বিদ্যালয়</a:t>
            </a:r>
          </a:p>
          <a:p>
            <a:pPr algn="ctr"/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রায়গঞ্জ,সিরাজগঞ্জ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272129"/>
            <a:ext cx="3708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শ্রেনী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বিজ্ঞান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সময়:৫০মি,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714" y="98862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 ও আমাদের  পৃথিবী 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810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 (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Solar System </a:t>
            </a:r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91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015" y="31171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6196" y="3689866"/>
            <a:ext cx="571500" cy="501134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775" y="1860881"/>
            <a:ext cx="922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 গ্রহ- উপগ্রহ সম্পর্কে ধারণা লাভ করতে পারবে।</a:t>
            </a:r>
            <a:endParaRPr lang="en-US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499" y="3821668"/>
            <a:ext cx="817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 কাজ 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কর্মের ভিত্তি  সম্পর্কে বলতে পারবে। </a:t>
            </a:r>
            <a:endParaRPr lang="en-US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095" y="5426425"/>
            <a:ext cx="1015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আকার-আকৃতি  সম্পর্কে  বর্ণনা  করতে পারবে। </a:t>
            </a:r>
            <a:endParaRPr lang="en-US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6196" y="1757671"/>
            <a:ext cx="571500" cy="501134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7929" y="5287696"/>
            <a:ext cx="571500" cy="501134"/>
          </a:xfrm>
          <a:prstGeom prst="star5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1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48" y="609600"/>
            <a:ext cx="87145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429000"/>
            <a:ext cx="1066800" cy="1076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1911" y="2819400"/>
            <a:ext cx="1427018" cy="1439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594891"/>
            <a:ext cx="2286001" cy="228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461655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954200"/>
            <a:ext cx="2876550" cy="278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782041"/>
            <a:ext cx="2590800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9990" y="3429000"/>
            <a:ext cx="1436386" cy="1439986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798" y="4148993"/>
            <a:ext cx="2094477" cy="2094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322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5" t="3460" r="4100" b="7879"/>
          <a:stretch/>
        </p:blipFill>
        <p:spPr>
          <a:xfrm>
            <a:off x="0" y="1814146"/>
            <a:ext cx="3124200" cy="3069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12119819"/>
              </p:ext>
            </p:extLst>
          </p:nvPr>
        </p:nvGraphicFramePr>
        <p:xfrm>
          <a:off x="3013364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029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(Sun)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55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400"/>
            <a:ext cx="3057525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872712870"/>
              </p:ext>
            </p:extLst>
          </p:nvPr>
        </p:nvGraphicFramePr>
        <p:xfrm>
          <a:off x="3020291" y="838200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5181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বুধ (Mercury)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8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75" y="1923113"/>
            <a:ext cx="2733203" cy="2756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8"/>
          <p:cNvSpPr/>
          <p:nvPr/>
        </p:nvSpPr>
        <p:spPr>
          <a:xfrm>
            <a:off x="4290696" y="3489215"/>
            <a:ext cx="4756368" cy="12043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500" kern="1200" dirty="0" smtClean="0"/>
              <a:t>ব্যাস ,৮৫০ কিলোমিটার </a:t>
            </a:r>
            <a:endParaRPr lang="en-US" sz="2500" kern="1200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3622404835"/>
              </p:ext>
            </p:extLst>
          </p:nvPr>
        </p:nvGraphicFramePr>
        <p:xfrm>
          <a:off x="3048000" y="685800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175" y="5029200"/>
            <a:ext cx="2733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শুক্র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(Venus)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482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1" y="1600200"/>
            <a:ext cx="2957945" cy="295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94754734"/>
              </p:ext>
            </p:extLst>
          </p:nvPr>
        </p:nvGraphicFramePr>
        <p:xfrm>
          <a:off x="2971800" y="1054100"/>
          <a:ext cx="60960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491" y="4876800"/>
            <a:ext cx="2770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(Earth)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46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0BED82B3-1EAA-4966-80EB-0FC864535F7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645</TotalTime>
  <Words>308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Foundry</vt:lpstr>
      <vt:lpstr>Verve</vt:lpstr>
      <vt:lpstr>Flow</vt:lpstr>
      <vt:lpstr>Executive</vt:lpstr>
      <vt:lpstr>Apex</vt:lpstr>
      <vt:lpstr>Composite</vt:lpstr>
      <vt:lpstr>Pushpin</vt:lpstr>
      <vt:lpstr>Concourse</vt:lpstr>
      <vt:lpstr>Couture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RCT</cp:lastModifiedBy>
  <cp:revision>322</cp:revision>
  <dcterms:created xsi:type="dcterms:W3CDTF">2006-08-16T00:00:00Z</dcterms:created>
  <dcterms:modified xsi:type="dcterms:W3CDTF">2019-12-17T04:50:16Z</dcterms:modified>
</cp:coreProperties>
</file>