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58" r:id="rId4"/>
    <p:sldId id="295" r:id="rId5"/>
    <p:sldId id="282" r:id="rId6"/>
    <p:sldId id="296" r:id="rId7"/>
    <p:sldId id="290" r:id="rId8"/>
    <p:sldId id="283" r:id="rId9"/>
    <p:sldId id="291" r:id="rId10"/>
    <p:sldId id="273" r:id="rId11"/>
    <p:sldId id="292" r:id="rId12"/>
    <p:sldId id="293" r:id="rId13"/>
    <p:sldId id="294" r:id="rId14"/>
    <p:sldId id="297" r:id="rId15"/>
    <p:sldId id="274" r:id="rId16"/>
    <p:sldId id="281" r:id="rId17"/>
    <p:sldId id="275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C057-D0AC-4C10-B4AA-101AF8A1FA9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59305-7CFB-42A5-8EB8-C2BDBCEE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সঠিক</a:t>
            </a:r>
            <a:r>
              <a:rPr lang="bn-IN" baseline="0" dirty="0"/>
              <a:t> উত্তর পেতে ক,খ,গ ও ঘ এর উপর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75BF-B869-40A0-8ECF-A0CF295A22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সঠিক</a:t>
            </a:r>
            <a:r>
              <a:rPr lang="bn-IN" baseline="0" dirty="0"/>
              <a:t> উত্তরের জন্য ক,খ, গ ও ঘ এর উপর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75BF-B869-40A0-8ECF-A0CF295A2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9FA5-3E2D-4A10-96FA-9A01E07B9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7E7C4-2DE0-4561-BADF-212949978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74EE-664F-4F99-BEF6-CA1EA83D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6EC7A-2726-43FE-9A2F-290BBFBB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720D-D141-45AD-BFD7-E19B0BBA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AE06-83D2-43B4-B56C-16460E31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09221-A810-4AC3-8D46-C09A8A216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B158E-54D3-484B-A159-187CA29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C00B-8CCA-4D0D-B2A8-48DCCE74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0BFA6-901D-4F3B-8815-54857EA3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7CE10-876B-4F9D-A717-EF78F499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3C736-857F-4505-80B1-E2F2A6DFC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44A3-B4C0-4E83-A5C2-915CBCDA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71BB-2950-4358-AD3A-699D6E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E11B4-D5B8-4A95-B87D-D3B6C27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26C9-F711-4D22-9CC6-B3B0D161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9852-7B9E-444B-986B-9787C027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CB627-243D-4E6C-A58D-FA1DC9D3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7326-24EE-468F-B22A-740291F5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3E31E-456C-4549-94D9-C800EF1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950-8B10-497C-B881-E8847294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12037-9B4E-460D-883E-9EBEBB1D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90AF9-E6BE-482B-9A12-615AF325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867A-BE3B-4537-9EE8-6A8BACA4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79A-0A57-4015-AEF6-B7990925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4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CBF7-E0E2-4B70-909F-DF46A128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C968-E886-4546-9C09-5818A0B55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B9C4E-27E7-4866-9260-A8F51237F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DEF4E-922A-410C-8994-877B20E1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D56B6-7153-4DCC-8FE0-C43A8358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F144F-88B0-47F5-B183-73D3BE4F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9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F436-2CA3-4D4F-8E79-6B72FA6A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7EC5-0D35-4899-A17F-AA88A1B2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3E4FE-9FF1-406A-A8AB-C902CD8D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7C2B6-7685-4524-A188-CB1F99FCF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A9A0D-6B72-4837-AF0F-A6CEE5AFB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6AA88-71FD-411B-872B-D9C32C89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81E27-6411-42C8-84B2-EBB9424E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9BB94-626A-4DB1-AFD2-2CC67EC6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4542-6F7A-4D23-8087-FD1C3324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0B630-701B-4C08-8A19-EAD3DC97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9948-6CF4-4AE4-9E44-E6972639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CD290-84B0-41F8-9CB3-2F5BBC6B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BD6C0-D1CA-4B10-8F00-CA15B7DC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143AA-2C56-4BD1-AE08-E6D75BDA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516DF-2918-4DFC-9B18-44626E4C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D54C-5491-4579-AD65-4DA19D94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E857-DE00-4ED7-89F7-945B4DA5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31953-5F72-43BF-A41E-9756FC990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7C12-3A03-4E04-8A28-B12663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C88C-9764-4FA0-BD8E-9A6A6449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15A6E-249B-4E89-B4E1-1CDBA114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DACB-F027-4396-A60A-FF70B48F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E99D3-5598-4F11-886C-014531096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530EB-07B8-4174-BAB8-90477554F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9EAC0-953D-46CC-B31A-183DF8A5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BECF5-5E73-4DEC-A634-D160B520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C3601-42AE-469F-B874-01F7ED96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41E0-8646-407D-9096-50336D3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C54B5-961E-4D95-831A-404383E4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681E-CF77-4988-BE01-20F07993C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74BE-1CDE-4E84-B355-0D1EF73D3C00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54E99-5B3A-446B-8737-22E19E4E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11C1-F9A2-43AE-B9FE-ACE401163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7B46-543E-4385-AE7C-893B62A5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252C0-9EF4-48F3-8DFC-C63A525CE267}"/>
              </a:ext>
            </a:extLst>
          </p:cNvPr>
          <p:cNvSpPr txBox="1"/>
          <p:nvPr/>
        </p:nvSpPr>
        <p:spPr>
          <a:xfrm>
            <a:off x="2979449" y="1044906"/>
            <a:ext cx="5517857" cy="76944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2CB0186-F3AE-47F1-B145-B31FF9650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A32DC-7E51-400E-93C1-37E9A6F0A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01" y="1997227"/>
            <a:ext cx="6323047" cy="3908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24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1799" y="652245"/>
            <a:ext cx="181331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262" y="5598047"/>
            <a:ext cx="751038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 জীবিকা নির্বাহের মাধ্যম সম্পর্কে যা জান ব্যাখ্যা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2D048-29E7-4D73-B58D-BA52C4085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64" y="1535939"/>
            <a:ext cx="6668392" cy="3750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5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13BF5F-1D1D-470C-A489-05A10BF80319}"/>
              </a:ext>
            </a:extLst>
          </p:cNvPr>
          <p:cNvSpPr txBox="1"/>
          <p:nvPr/>
        </p:nvSpPr>
        <p:spPr>
          <a:xfrm>
            <a:off x="892552" y="827165"/>
            <a:ext cx="2848857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49DE6-C630-499C-81CB-2FBEB947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554163"/>
            <a:ext cx="6725884" cy="35709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C908E-6DE1-4C1C-BBD8-C51443AD2AAD}"/>
              </a:ext>
            </a:extLst>
          </p:cNvPr>
          <p:cNvSpPr txBox="1"/>
          <p:nvPr/>
        </p:nvSpPr>
        <p:spPr>
          <a:xfrm>
            <a:off x="4668685" y="5506410"/>
            <a:ext cx="2172390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 পূর্ণিমা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52C73-2BC9-4EDE-8BEB-71991DEDA72F}"/>
              </a:ext>
            </a:extLst>
          </p:cNvPr>
          <p:cNvSpPr txBox="1"/>
          <p:nvPr/>
        </p:nvSpPr>
        <p:spPr>
          <a:xfrm>
            <a:off x="892552" y="827165"/>
            <a:ext cx="2848857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1D50B-34D3-465D-918F-B4E6027C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5760"/>
            <a:ext cx="6400800" cy="3586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9EAABB-F5C6-4B73-8447-82840CB737A0}"/>
              </a:ext>
            </a:extLst>
          </p:cNvPr>
          <p:cNvSpPr txBox="1"/>
          <p:nvPr/>
        </p:nvSpPr>
        <p:spPr>
          <a:xfrm>
            <a:off x="5266996" y="5394664"/>
            <a:ext cx="2908168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বাঁশের তৈরি জিনিস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6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E380D-3DBB-42BF-A621-71620FD0EDD6}"/>
              </a:ext>
            </a:extLst>
          </p:cNvPr>
          <p:cNvSpPr txBox="1"/>
          <p:nvPr/>
        </p:nvSpPr>
        <p:spPr>
          <a:xfrm>
            <a:off x="892552" y="623965"/>
            <a:ext cx="2848857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A7F97-8A70-49F7-B0EA-532B95288458}"/>
              </a:ext>
            </a:extLst>
          </p:cNvPr>
          <p:cNvSpPr txBox="1"/>
          <p:nvPr/>
        </p:nvSpPr>
        <p:spPr>
          <a:xfrm>
            <a:off x="5808862" y="5224188"/>
            <a:ext cx="776175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CF404-1111-481C-8CB4-A803E5CA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9" y="1408868"/>
            <a:ext cx="5905500" cy="3815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640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975" y="629013"/>
            <a:ext cx="168988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127" y="5511694"/>
            <a:ext cx="482215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জীবনধারা সম্পর্কে ব্যাখ্যা কর।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14" y="1550036"/>
            <a:ext cx="6618571" cy="37229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8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603" y="655093"/>
            <a:ext cx="11576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278" y="1683612"/>
            <a:ext cx="3724096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চাকমা সমাজে মূল অংশ কী?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799" y="2480244"/>
            <a:ext cx="1042273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শ্রেণি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7406" y="2544285"/>
            <a:ext cx="1117614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799" y="3012557"/>
            <a:ext cx="94288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গোত্র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1376" y="3063750"/>
            <a:ext cx="104227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সমাজ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4857" y="3601258"/>
            <a:ext cx="449193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২.চাকমাদের জবিকার প্রধান উপায় কী?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796" y="4322162"/>
            <a:ext cx="992579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877" y="4341592"/>
            <a:ext cx="114005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. চাকুরী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796" y="4911160"/>
            <a:ext cx="1042273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ব্যবসা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6516" y="4974190"/>
            <a:ext cx="1257075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ঘ.মাছ ধরা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1939473">
            <a:off x="6753010" y="2199635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1939473">
            <a:off x="3587939" y="3924763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433366" y="482238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417806" y="413151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484771" y="4722934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644297" y="28867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07437" y="2836871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3280057" y="2350039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33366" y="4363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1D0A63-B23C-4429-A585-35A2D056D92A}"/>
              </a:ext>
            </a:extLst>
          </p:cNvPr>
          <p:cNvSpPr txBox="1"/>
          <p:nvPr/>
        </p:nvSpPr>
        <p:spPr>
          <a:xfrm>
            <a:off x="9228596" y="472727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4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29" grpId="1"/>
      <p:bldP spid="31" grpId="0"/>
      <p:bldP spid="31" grpId="1"/>
      <p:bldP spid="31" grpId="2"/>
      <p:bldP spid="31" grpId="3"/>
      <p:bldP spid="31" grpId="4"/>
      <p:bldP spid="31" grpId="5"/>
      <p:bldP spid="31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009" y="662611"/>
            <a:ext cx="136287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0227" y="1428595"/>
            <a:ext cx="269817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চাকমাদের বৈশিষ্ট্য-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0011" y="2136481"/>
            <a:ext cx="3801041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  তু্লনামূলকভাবে শিক্ষিত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0338" y="4653853"/>
            <a:ext cx="14927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4823" y="5257772"/>
            <a:ext cx="145424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0338" y="5257772"/>
            <a:ext cx="18501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2800" y="4653853"/>
            <a:ext cx="147829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0011" y="2788050"/>
            <a:ext cx="3431466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তাদের প্রধান খাদ্য ভাত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7675" y="3418992"/>
            <a:ext cx="2533066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 পিতৃতান্ত্রিক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7675" y="4090284"/>
            <a:ext cx="275107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-110836" y="0"/>
            <a:ext cx="12302835" cy="6968835"/>
          </a:xfrm>
          <a:prstGeom prst="frame">
            <a:avLst>
              <a:gd name="adj1" fmla="val 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2321532">
            <a:off x="7149103" y="4958944"/>
            <a:ext cx="447662" cy="652725"/>
          </a:xfrm>
          <a:prstGeom prst="halfFrame">
            <a:avLst>
              <a:gd name="adj1" fmla="val 21239"/>
              <a:gd name="adj2" fmla="val 183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7100549" y="4479979"/>
            <a:ext cx="715617" cy="7777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724716" y="4508491"/>
            <a:ext cx="795211" cy="795389"/>
          </a:xfrm>
          <a:prstGeom prst="mathMultiply">
            <a:avLst>
              <a:gd name="adj1" fmla="val 20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2802021" y="5097193"/>
            <a:ext cx="749596" cy="738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5058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32334" y="492233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0" grpId="0" animBg="1"/>
      <p:bldP spid="21" grpId="0"/>
      <p:bldP spid="21" grpId="1"/>
      <p:bldP spid="21" grpId="2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12" y="1463041"/>
            <a:ext cx="6690143" cy="3840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18191" y="5770803"/>
            <a:ext cx="8892178" cy="584775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দেখা/ জানা কোনো নৃগোষ্ঠী সম্পর্কে দশটি বাক্য লিখে আনবে।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151" y="459912"/>
            <a:ext cx="2177199" cy="76944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8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33424" y="780567"/>
            <a:ext cx="172515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BB68C-1968-4ABB-9DC6-6B3B883CD8A1}"/>
              </a:ext>
            </a:extLst>
          </p:cNvPr>
          <p:cNvSpPr txBox="1"/>
          <p:nvPr/>
        </p:nvSpPr>
        <p:spPr>
          <a:xfrm>
            <a:off x="4935250" y="5820206"/>
            <a:ext cx="3387466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67526-2BBF-4CB7-BD53-112785180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72" y="1771002"/>
            <a:ext cx="5170656" cy="4090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944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5691" y="1368146"/>
            <a:ext cx="167545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115" y="3177748"/>
            <a:ext cx="5003293" cy="31085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dirty="0"/>
              <a:t>89</a:t>
            </a:r>
            <a:endParaRPr lang="en-US" sz="2800" dirty="0"/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5501" y="3136019"/>
            <a:ext cx="2933816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 বিশ্বপরিচয়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08" y="668143"/>
            <a:ext cx="2173665" cy="2398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82" y="668143"/>
            <a:ext cx="2144976" cy="246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04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833BC-BBFF-4B27-B990-A7E6AAA9B6FE}"/>
              </a:ext>
            </a:extLst>
          </p:cNvPr>
          <p:cNvSpPr txBox="1"/>
          <p:nvPr/>
        </p:nvSpPr>
        <p:spPr>
          <a:xfrm>
            <a:off x="942535" y="815926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DE1D1-FFC7-485A-A03A-35275709EA46}"/>
              </a:ext>
            </a:extLst>
          </p:cNvPr>
          <p:cNvSpPr txBox="1"/>
          <p:nvPr/>
        </p:nvSpPr>
        <p:spPr>
          <a:xfrm>
            <a:off x="8159263" y="5570808"/>
            <a:ext cx="290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AD8B354-B4CD-4DAF-AFF0-8429E548B9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74ABF-A09D-4235-AE45-E652FDF6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8" y="1619673"/>
            <a:ext cx="6152444" cy="3618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6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3655B-122C-4625-87BF-657D944680E8}"/>
              </a:ext>
            </a:extLst>
          </p:cNvPr>
          <p:cNvSpPr txBox="1"/>
          <p:nvPr/>
        </p:nvSpPr>
        <p:spPr>
          <a:xfrm>
            <a:off x="4028767" y="475766"/>
            <a:ext cx="5296643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নৃগোষ্ঠী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901BC-CF5E-4D32-8ABB-053F39785B9F}"/>
              </a:ext>
            </a:extLst>
          </p:cNvPr>
          <p:cNvSpPr txBox="1"/>
          <p:nvPr/>
        </p:nvSpPr>
        <p:spPr>
          <a:xfrm>
            <a:off x="5208519" y="1306763"/>
            <a:ext cx="265329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অষ্টম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03620-E96A-4434-A971-674D88E6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57" y="2213886"/>
            <a:ext cx="6017086" cy="3744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38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2414" y="2436415"/>
            <a:ext cx="3655168" cy="64633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650" y="1010370"/>
            <a:ext cx="1770036" cy="76944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2414" y="3082746"/>
            <a:ext cx="7912744" cy="175432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নৃগোষ্ঠীদের ভৌগলিক অবস্থান বলতে পারবে।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চাকমাদের জীবিকা সম্পর্কে ব্যাখ্যা করতে পারবে। 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চাকমাদের জীবনধারা সম্পর্কে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8630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152D62-B3B5-4B46-AE40-16245B90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38" y="1230718"/>
            <a:ext cx="4480362" cy="40619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A9C4F-DB27-4BD4-AA9D-B2FB1C66C80A}"/>
              </a:ext>
            </a:extLst>
          </p:cNvPr>
          <p:cNvSpPr txBox="1"/>
          <p:nvPr/>
        </p:nvSpPr>
        <p:spPr>
          <a:xfrm>
            <a:off x="942535" y="461983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A1CFC-3FBB-4305-B022-F6E9D27E7E6F}"/>
              </a:ext>
            </a:extLst>
          </p:cNvPr>
          <p:cNvSpPr txBox="1"/>
          <p:nvPr/>
        </p:nvSpPr>
        <p:spPr>
          <a:xfrm>
            <a:off x="5731170" y="5492795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5265D2-E79C-4822-A594-2E8FF93FD880}"/>
              </a:ext>
            </a:extLst>
          </p:cNvPr>
          <p:cNvSpPr txBox="1"/>
          <p:nvPr/>
        </p:nvSpPr>
        <p:spPr>
          <a:xfrm>
            <a:off x="1938224" y="433615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912A0-15E2-4E02-AF56-B81467711C1D}"/>
              </a:ext>
            </a:extLst>
          </p:cNvPr>
          <p:cNvSpPr txBox="1"/>
          <p:nvPr/>
        </p:nvSpPr>
        <p:spPr>
          <a:xfrm>
            <a:off x="724696" y="454688"/>
            <a:ext cx="3560590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8DFC7-7387-4232-ADFA-CD5B330F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7" y="1475845"/>
            <a:ext cx="3464299" cy="2598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9CACC-A1CE-49AC-94E4-635F80D9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05" y="1475845"/>
            <a:ext cx="3662100" cy="25982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13FA97-5E91-4A64-9C8B-4D6599430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24" y="1475845"/>
            <a:ext cx="3464299" cy="25982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860A9D-094B-43E5-8472-77E56FCE6F0D}"/>
              </a:ext>
            </a:extLst>
          </p:cNvPr>
          <p:cNvSpPr txBox="1"/>
          <p:nvPr/>
        </p:nvSpPr>
        <p:spPr>
          <a:xfrm>
            <a:off x="4990431" y="4251078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67DD6-C07F-4353-B841-6E7B5E6A18C7}"/>
              </a:ext>
            </a:extLst>
          </p:cNvPr>
          <p:cNvSpPr txBox="1"/>
          <p:nvPr/>
        </p:nvSpPr>
        <p:spPr>
          <a:xfrm>
            <a:off x="9366796" y="433615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6474" y="604328"/>
            <a:ext cx="2093843" cy="76944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8835" y="5354678"/>
            <a:ext cx="6341801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কোন কোন জেলায় চাকমাদের বসবাস?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2B482-6F37-49BA-89E1-F7722852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35" y="1603973"/>
            <a:ext cx="5822176" cy="34209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29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82C9A2-F342-414B-A194-9EB7E5AA5A0D}"/>
              </a:ext>
            </a:extLst>
          </p:cNvPr>
          <p:cNvSpPr txBox="1"/>
          <p:nvPr/>
        </p:nvSpPr>
        <p:spPr>
          <a:xfrm>
            <a:off x="627969" y="979182"/>
            <a:ext cx="4145687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7024D-A207-4484-A66B-1A239585A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5593" y="1625514"/>
            <a:ext cx="4743224" cy="33901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FD019-167F-4FC6-B196-862CE63B9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96" y="1625513"/>
            <a:ext cx="4573804" cy="33901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9C22FD-CBF2-401D-91E5-33131A5A9DC7}"/>
              </a:ext>
            </a:extLst>
          </p:cNvPr>
          <p:cNvSpPr txBox="1"/>
          <p:nvPr/>
        </p:nvSpPr>
        <p:spPr>
          <a:xfrm>
            <a:off x="5428189" y="5232486"/>
            <a:ext cx="1335622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 চাষ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311</Words>
  <Application>Microsoft Office PowerPoint</Application>
  <PresentationFormat>Widescreen</PresentationFormat>
  <Paragraphs>75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67</cp:revision>
  <dcterms:created xsi:type="dcterms:W3CDTF">2019-09-15T04:24:42Z</dcterms:created>
  <dcterms:modified xsi:type="dcterms:W3CDTF">2019-12-17T08:23:37Z</dcterms:modified>
</cp:coreProperties>
</file>