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9" r:id="rId10"/>
    <p:sldId id="268" r:id="rId11"/>
    <p:sldId id="266" r:id="rId12"/>
    <p:sldId id="267" r:id="rId13"/>
    <p:sldId id="265" r:id="rId14"/>
    <p:sldId id="263" r:id="rId15"/>
    <p:sldId id="278" r:id="rId16"/>
    <p:sldId id="264" r:id="rId17"/>
    <p:sldId id="279" r:id="rId18"/>
    <p:sldId id="277" r:id="rId19"/>
    <p:sldId id="276" r:id="rId20"/>
    <p:sldId id="275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16-12-19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72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16-12-19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0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16-12-19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1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16-12-19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8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16-12-19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10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16-12-19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16-12-19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4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16-12-19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2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16-12-19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8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16-12-19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8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16-12-19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4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16-12-19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30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-mail-joyshinha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Asad\7th_march_Sheikh_Mujib_full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0" y="817808"/>
            <a:ext cx="9144000" cy="604019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50450" y="1447800"/>
            <a:ext cx="66294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chemeClr val="bg2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5400" dirty="0" smtClean="0">
              <a:solidFill>
                <a:schemeClr val="bg2"/>
              </a:solidFill>
              <a:effectLst>
                <a:outerShdw blurRad="76200" dist="63500" dir="5400000" algn="ctr" rotWithShape="0">
                  <a:srgbClr val="000000">
                    <a:alpha val="99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dirty="0">
              <a:solidFill>
                <a:srgbClr val="00B050"/>
              </a:solidFill>
              <a:effectLst>
                <a:outerShdw blurRad="76200" dist="63500" dir="5400000" algn="ctr" rotWithShape="0">
                  <a:srgbClr val="000000">
                    <a:alpha val="99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6850" y="1"/>
            <a:ext cx="7452812" cy="8178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প্রেজেন্টেশনে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423" y="817807"/>
            <a:ext cx="5236089" cy="31679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2676"/>
            <a:ext cx="4114800" cy="4021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50" y="28291"/>
            <a:ext cx="4114800" cy="402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2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Content Placeholder 3" descr="ShadhinotaDibo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5336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021" y="5533677"/>
            <a:ext cx="9144000" cy="1317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২৬শে মার্চ ১৯৭১, বাংলাদেশের স্বাধীনতার ঘোষণা করা হয়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Content Placeholder 3" descr="freedom-figh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334000"/>
            <a:ext cx="9144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বাংলাদেশের স্বাধীনতা যুদ্ধে অংশগ্রহণকারী কিছু মুক্তিযোদ্ধা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6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Content Placeholder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67200" cy="495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962525"/>
            <a:ext cx="9144000" cy="1895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বাংলাদেশের স্বাধীনতা যুদ্ধে অংশগ্রহণকারী মহিলা মুক্তিযোদ্ধা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women-fight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0"/>
            <a:ext cx="48768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5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Content Placeholder 5" descr="indo-pakistani_war_1971_i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334000"/>
            <a:ext cx="914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১৯৭১ সালের যুদ্ধ চলাকালীন একটি উল্লেখযোগ্য ছবি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Content Placeholder 3" descr="197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334001"/>
            <a:ext cx="9144000" cy="1523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১৬ই ডিসেম্বার ১৯৭১, পাকিস্থানি হানাদার বাহিনী আত্নসমর্পন করে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84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Content Placeholder 3" descr="glorious-moment-of-the-liberation-w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8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181600"/>
            <a:ext cx="914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১৬ই ডিসেম্বার ১৯৭১, মুক্তিযোদ্ধারা বিজয় মিছিল বের করে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1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Content Placeholder 3" descr="bangladesh_celeb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5720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720143"/>
            <a:ext cx="9144000" cy="1290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১৬ই ডিসেম্বর, বিজয় দিবসের আনন্দ মিছিল 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7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2F0"/>
              </a:clrFrom>
              <a:clrTo>
                <a:srgbClr val="F2F2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6331"/>
          <a:stretch/>
        </p:blipFill>
        <p:spPr bwMode="auto">
          <a:xfrm>
            <a:off x="645952" y="1013430"/>
            <a:ext cx="4681513" cy="4336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  <a:extLst/>
        </p:spPr>
      </p:pic>
      <p:sp>
        <p:nvSpPr>
          <p:cNvPr id="5" name="Rectangle 4"/>
          <p:cNvSpPr/>
          <p:nvPr/>
        </p:nvSpPr>
        <p:spPr>
          <a:xfrm>
            <a:off x="4038600" y="2412338"/>
            <a:ext cx="4038600" cy="769441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35120" y="446903"/>
            <a:ext cx="2980128" cy="801158"/>
            <a:chOff x="4735120" y="446903"/>
            <a:chExt cx="2980128" cy="801158"/>
          </a:xfrm>
          <a:scene3d>
            <a:camera prst="perspectiveLeft"/>
            <a:lightRig rig="threePt" dir="t"/>
          </a:scene3d>
        </p:grpSpPr>
        <p:sp>
          <p:nvSpPr>
            <p:cNvPr id="8" name="TextBox 7"/>
            <p:cNvSpPr txBox="1"/>
            <p:nvPr/>
          </p:nvSpPr>
          <p:spPr>
            <a:xfrm>
              <a:off x="5029198" y="446903"/>
              <a:ext cx="2686050" cy="769441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bn-IN" sz="44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735120" y="478620"/>
              <a:ext cx="2886075" cy="769441"/>
            </a:xfrm>
            <a:prstGeom prst="roundRect">
              <a:avLst/>
            </a:prstGeom>
            <a:noFill/>
            <a:ln w="222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66072" y="2105561"/>
            <a:ext cx="3963126" cy="1323439"/>
          </a:xfrm>
          <a:prstGeom prst="rect">
            <a:avLst/>
          </a:prstGeom>
          <a:noFill/>
          <a:scene3d>
            <a:camera prst="orthographicFront">
              <a:rot lat="0" lon="24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  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3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034024" y="324785"/>
            <a:ext cx="353525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16601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ক-দল</a:t>
            </a:r>
            <a:endParaRPr lang="bn-BD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যুদ্ধকালে মুক্তিযোদ্ধাদের কিভাবে চেনা যেত বর্ননা কর ।</a:t>
            </a:r>
          </a:p>
          <a:p>
            <a:pPr marL="0" indent="0" algn="ctr">
              <a:buNone/>
            </a:pPr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খ-দল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“ভয়টা আসলে মনে”-কথাটি বুঝিয়ে লেখ।</a:t>
            </a:r>
          </a:p>
          <a:p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14218" b="11448"/>
          <a:stretch/>
        </p:blipFill>
        <p:spPr>
          <a:xfrm>
            <a:off x="225145" y="-1"/>
            <a:ext cx="3583735" cy="2163621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816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10992" y="339032"/>
            <a:ext cx="3522371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10992" y="166459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একাত্তরে আমাদের জাতীয় জীবনে কোন বিশেষ ঘটনাটি ঘটেছিল ? 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স্বাধীনতা দিবস কবে ?</a:t>
            </a:r>
          </a:p>
          <a:p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বিজয় দিবস কবে ? 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4.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একাত্তরে কারা কারা যুদ্ধ করেছিল ?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670"/>
            <a:ext cx="2667001" cy="135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4891470" y="2598340"/>
            <a:ext cx="4208953" cy="177543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851261" y="2598340"/>
            <a:ext cx="4292739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শ্রেনীঃ ১০ম  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বিষয়ঃ বাংলা গদ্য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অধ্যায়ঃ একাত্তরে দিনগুলি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742034" y="2662640"/>
            <a:ext cx="3962400" cy="171113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147300" y="105961"/>
            <a:ext cx="1908464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48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0205" y="4438070"/>
            <a:ext cx="7649029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6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পৈকখালী হাজী এস এন জামান মাধ্যমিক বিদ্যালয়।</a:t>
            </a:r>
          </a:p>
          <a:p>
            <a:pPr algn="ctr">
              <a:defRPr/>
            </a:pPr>
            <a:r>
              <a:rPr lang="bn-BD" sz="36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 ভান্ডারিয়া, পিরোজপুর</a:t>
            </a:r>
            <a:r>
              <a:rPr lang="bn-IN" sz="36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4467" y="2598340"/>
            <a:ext cx="3879967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4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জয়দেব কুমার মন্ডল।</a:t>
            </a:r>
            <a:endParaRPr lang="bn-IN" sz="44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  <a:endParaRPr lang="en-US" sz="28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E-mail-joyshinha@gmail.com</a:t>
            </a:r>
            <a:endParaRPr lang="en-US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Cont</a:t>
            </a:r>
            <a:r>
              <a:rPr lang="en-US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01775902929</a:t>
            </a:r>
            <a:endParaRPr lang="bn-BD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b="1" dirty="0" smtClean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E:\joy\DSC_6797ggggggg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67" y="1"/>
            <a:ext cx="2531978" cy="2598339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620" y="46343"/>
            <a:ext cx="2253804" cy="251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016322" y="828429"/>
            <a:ext cx="300721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0231" y="3171424"/>
            <a:ext cx="8229600" cy="146497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স্বাধীনতা যুদ্ধ চলাকালীন মুক্তিযোদ্ধাদের জীবনচিত্র বর্ননা কর ।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1" y="95004"/>
            <a:ext cx="3810000" cy="2609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6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5519" y="3293472"/>
            <a:ext cx="43434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15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02" y="1371600"/>
            <a:ext cx="998157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678" y="-42862"/>
            <a:ext cx="5638799" cy="620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12" y="32657"/>
            <a:ext cx="293733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69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4" y="73864"/>
            <a:ext cx="9045515" cy="6784136"/>
          </a:xfrm>
          <a:prstGeom prst="rect">
            <a:avLst/>
          </a:prstGeom>
        </p:spPr>
      </p:pic>
      <p:pic>
        <p:nvPicPr>
          <p:cNvPr id="3" name="Content Placeholder 3" descr="Mosaic-with-the-new-flag-Bangladesh-Liberation-W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62" y="59912"/>
            <a:ext cx="4598137" cy="5502688"/>
          </a:xfrm>
          <a:prstGeom prst="rect">
            <a:avLst/>
          </a:prstGeom>
        </p:spPr>
      </p:pic>
      <p:pic>
        <p:nvPicPr>
          <p:cNvPr id="4" name="Picture 3" descr="bagabondu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6622" y="59912"/>
            <a:ext cx="4447378" cy="55026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350" y="5576552"/>
            <a:ext cx="4491848" cy="1281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একাত্তরের স্বাধীনতার সংগ্রাম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3820" y="5576552"/>
            <a:ext cx="4340179" cy="1281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৭ই মার্চের ভাষন</a:t>
            </a:r>
            <a:r>
              <a:rPr lang="bn-BD" sz="6000" dirty="0" smtClean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2182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6147" y="570852"/>
            <a:ext cx="5479961" cy="1116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একাত্তরের দিনগুলি</a:t>
            </a:r>
            <a:r>
              <a:rPr lang="bn-BD" sz="6600" u="sng" dirty="0" smtClean="0"/>
              <a:t/>
            </a:r>
            <a:br>
              <a:rPr lang="bn-BD" sz="6600" u="sng" dirty="0" smtClean="0"/>
            </a:br>
            <a:r>
              <a:rPr lang="bn-BD" sz="6600" dirty="0" smtClean="0"/>
              <a:t/>
            </a:r>
            <a:br>
              <a:rPr lang="bn-BD" sz="6600" dirty="0" smtClean="0"/>
            </a:br>
            <a:endParaRPr lang="en-US" sz="6600" dirty="0" smtClean="0"/>
          </a:p>
          <a:p>
            <a:endParaRPr lang="en-US" sz="6600" dirty="0" smtClean="0"/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লেখকঃ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জাহানারা ইমাম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41" y="1557002"/>
            <a:ext cx="6591972" cy="229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00400" y="1905000"/>
            <a:ext cx="2514600" cy="1981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6213996" y="1979940"/>
            <a:ext cx="2438400" cy="1981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অন্যান্য গ্রন্থ-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সাতটি তারার ঝিকিমিকি,</a:t>
            </a:r>
          </a:p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প্রবাসেরদিনগুলি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0" y="4133063"/>
            <a:ext cx="2590800" cy="1752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মৃত্যু-১৯৯৪সাল,২৬শে জুন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5404" y="1979940"/>
            <a:ext cx="2514600" cy="1981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পেশা-শিক্ষক 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55418"/>
            <a:ext cx="2590800" cy="1752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জন্ম-১৯২৩সাল,৩রা মে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8" name="Content Placeholder 3" descr="jahanara im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0136" y="1808018"/>
            <a:ext cx="3103728" cy="232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9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479738"/>
            <a:ext cx="8229600" cy="1143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7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আচরণিক উদ্দেশ্য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102476"/>
            <a:ext cx="8686800" cy="25908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মুক্তিযুদ্ধে ছাত্র-যুবকদের অংশগ্রহনের বিবরন পড়ে তাদের দেশপ্রেমের কথা বলতে পারবে । 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স্বাধীনতা যুদ্ধে নারীদের ভুমিকা কী ছিল তা বলতে পারবে । 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বাংলাদেশের স্বাধীনতা যুদ্ধে মুক্তিযোদ্ধাদের ভুমিকা বলতে পারবে । 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1" y="1066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40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eading-teacher-col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14801" cy="4648200"/>
          </a:xfrm>
          <a:prstGeom prst="rect">
            <a:avLst/>
          </a:prstGeom>
        </p:spPr>
      </p:pic>
      <p:pic>
        <p:nvPicPr>
          <p:cNvPr id="5" name="Picture 4" descr="kids-read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1" y="0"/>
            <a:ext cx="5105400" cy="458653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09601" y="4724400"/>
            <a:ext cx="2667000" cy="685800"/>
            <a:chOff x="609600" y="5257800"/>
            <a:chExt cx="2667000" cy="685800"/>
          </a:xfrm>
        </p:grpSpPr>
        <p:sp>
          <p:nvSpPr>
            <p:cNvPr id="7" name="Rectangle 6"/>
            <p:cNvSpPr/>
            <p:nvPr/>
          </p:nvSpPr>
          <p:spPr>
            <a:xfrm>
              <a:off x="685800" y="5486400"/>
              <a:ext cx="2590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আদর্শ পাঠ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Up Arrow 7"/>
            <p:cNvSpPr/>
            <p:nvPr/>
          </p:nvSpPr>
          <p:spPr>
            <a:xfrm>
              <a:off x="609600" y="5257800"/>
              <a:ext cx="457200" cy="228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75729" y="4643897"/>
            <a:ext cx="3048000" cy="762000"/>
            <a:chOff x="4724400" y="5257800"/>
            <a:chExt cx="3048000" cy="762000"/>
          </a:xfrm>
        </p:grpSpPr>
        <p:sp>
          <p:nvSpPr>
            <p:cNvPr id="10" name="Rectangle 9"/>
            <p:cNvSpPr/>
            <p:nvPr/>
          </p:nvSpPr>
          <p:spPr>
            <a:xfrm>
              <a:off x="4724400" y="5486400"/>
              <a:ext cx="30480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সরব পাঠ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Up Arrow 10"/>
            <p:cNvSpPr/>
            <p:nvPr/>
          </p:nvSpPr>
          <p:spPr>
            <a:xfrm>
              <a:off x="6019800" y="5257800"/>
              <a:ext cx="457200" cy="228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91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Content Placeholder 3" descr="BL-March-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" y="-1"/>
            <a:ext cx="9105900" cy="55398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539853"/>
            <a:ext cx="9144000" cy="1290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৭ই মার্চ ১৯৭১, বঙ্গবন্ধু শেখ মুজিবুর রহমান স্বাধীনতা সংগ্রামের ঘোষণা দেন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7th_march_Sheikh_Mujib_ful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343400" y="5638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8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662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Content Placeholder 3" descr="kill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19600" cy="5638800"/>
          </a:xfrm>
          <a:prstGeom prst="rect">
            <a:avLst/>
          </a:prstGeom>
        </p:spPr>
      </p:pic>
      <p:pic>
        <p:nvPicPr>
          <p:cNvPr id="4" name="Picture 3" descr="BangladeshGenocid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0"/>
            <a:ext cx="4724400" cy="563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২৫শে মার্চ ১৯৭১, পাকিস্থানি হানাদার বাহিনী রাতের আধারে নিরস্ত্র ও নিরীহ বাংলাদেশীদের হত্যা করে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79</TotalTime>
  <Words>257</Words>
  <Application>Microsoft Office PowerPoint</Application>
  <PresentationFormat>On-screen Show (4:3)</PresentationFormat>
  <Paragraphs>55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Calibri Light</vt:lpstr>
      <vt:lpstr>NikoshBAN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joydeb</dc:creator>
  <cp:lastModifiedBy>joydeb</cp:lastModifiedBy>
  <cp:revision>8</cp:revision>
  <dcterms:created xsi:type="dcterms:W3CDTF">2019-12-16T07:02:07Z</dcterms:created>
  <dcterms:modified xsi:type="dcterms:W3CDTF">2019-12-16T12:07:46Z</dcterms:modified>
</cp:coreProperties>
</file>