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81" r:id="rId19"/>
    <p:sldId id="282" r:id="rId20"/>
    <p:sldId id="283" r:id="rId21"/>
    <p:sldId id="284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3ECFAD-49E8-43E9-BE36-B98BA56EC22F}" type="presOf" srcId="{FA193D7B-44C6-400A-A289-5A6B7BEE0919}" destId="{9F3D215D-B9A9-4B55-BC7F-A9DFD34D7BB9}" srcOrd="0" destOrd="0" presId="urn:microsoft.com/office/officeart/2005/8/layout/radial5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070F78F6-0454-4815-B27D-D616ED1F2D9E}" type="presOf" srcId="{1C92B957-06EC-432D-848A-524A0ADD74DA}" destId="{7C3DE146-C197-477E-9B54-62B35CA04C12}" srcOrd="0" destOrd="0" presId="urn:microsoft.com/office/officeart/2005/8/layout/radial5"/>
    <dgm:cxn modelId="{250B72E9-10C6-4F27-91F9-B83A03CF6C8B}" type="presOf" srcId="{7B0BB9F4-5B8B-4723-839C-023940F99EB3}" destId="{D2635B99-5E15-4634-97F6-4E2C49C6B78D}" srcOrd="0" destOrd="0" presId="urn:microsoft.com/office/officeart/2005/8/layout/radial5"/>
    <dgm:cxn modelId="{8109709C-A510-4088-8B39-A0A394F08C22}" type="presOf" srcId="{5D108258-C8D7-461D-B75D-DF3285FCB0C1}" destId="{D69937B7-FC12-46B0-8561-4EF747AA33EB}" srcOrd="1" destOrd="0" presId="urn:microsoft.com/office/officeart/2005/8/layout/radial5"/>
    <dgm:cxn modelId="{C244DF93-D486-4B1E-9799-9A67DAF9048F}" type="presOf" srcId="{0634AE45-FAF6-42C5-8D3F-3A52DA7E1A25}" destId="{34E7F907-C3B5-4899-B781-62016A5D3846}" srcOrd="0" destOrd="0" presId="urn:microsoft.com/office/officeart/2005/8/layout/radial5"/>
    <dgm:cxn modelId="{6B2946A0-1051-4441-AAD9-B03264E19B57}" type="presOf" srcId="{F5DC6371-EA38-4833-980E-519D6F5F63A4}" destId="{24339D11-C4A8-42DD-B7B2-328F21C08EA0}" srcOrd="0" destOrd="0" presId="urn:microsoft.com/office/officeart/2005/8/layout/radial5"/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6E20E417-7252-4467-86B4-CB45D1BB8397}" type="presOf" srcId="{F5DC6371-EA38-4833-980E-519D6F5F63A4}" destId="{7B91FD2F-7212-4B61-8600-CAB95F4AFE4A}" srcOrd="1" destOrd="0" presId="urn:microsoft.com/office/officeart/2005/8/layout/radial5"/>
    <dgm:cxn modelId="{D5A25D41-322D-40F3-A5F5-8DA9DC1AE0F0}" type="presOf" srcId="{6B3F518A-FBC7-4650-95DB-500D12CAE92E}" destId="{3C59707F-5B36-4EBE-AE3B-4E7C3378DBCD}" srcOrd="1" destOrd="0" presId="urn:microsoft.com/office/officeart/2005/8/layout/radial5"/>
    <dgm:cxn modelId="{FAE8A9BE-DF62-45C7-81E4-E394DDD75C06}" type="presOf" srcId="{B9C4ED02-4B34-426F-8CD3-39F76B90B555}" destId="{8A7B4C02-90E0-44D8-8214-66F04DA5D5C9}" srcOrd="0" destOrd="0" presId="urn:microsoft.com/office/officeart/2005/8/layout/radial5"/>
    <dgm:cxn modelId="{8D9EE249-C6F9-4592-A62A-0E6575E587C5}" type="presOf" srcId="{68F19985-1F1D-4541-8153-6C64992B73A0}" destId="{419AD0EE-281B-4F08-9716-88341B02E4AD}" srcOrd="0" destOrd="0" presId="urn:microsoft.com/office/officeart/2005/8/layout/radial5"/>
    <dgm:cxn modelId="{0527F897-6B7D-43A0-AA96-1C380EEFC4C2}" type="presOf" srcId="{6B3F518A-FBC7-4650-95DB-500D12CAE92E}" destId="{D15949CA-6395-498C-A124-F6C94DB2ACD3}" srcOrd="0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BF4F890E-82A9-4762-AC5F-438D40F9CBE5}" type="presOf" srcId="{7CDAFCFB-7810-46CC-83BF-145BD6D3ADE6}" destId="{72664F34-6627-462A-A4F9-3AAF4232BFC4}" srcOrd="0" destOrd="0" presId="urn:microsoft.com/office/officeart/2005/8/layout/radial5"/>
    <dgm:cxn modelId="{DA5AE067-46D8-4AC0-B5B1-357444EB4603}" type="presOf" srcId="{5D108258-C8D7-461D-B75D-DF3285FCB0C1}" destId="{267110CD-C13E-423F-9D50-C788AF95B1A2}" srcOrd="0" destOrd="0" presId="urn:microsoft.com/office/officeart/2005/8/layout/radial5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ECA12BA6-F9E3-4324-A13D-0B9EF9BA7355}" type="presOf" srcId="{FA193D7B-44C6-400A-A289-5A6B7BEE0919}" destId="{848BB770-CE92-4A91-9721-7B1B622F0995}" srcOrd="1" destOrd="0" presId="urn:microsoft.com/office/officeart/2005/8/layout/radial5"/>
    <dgm:cxn modelId="{185E9949-C6EF-4891-8EB1-9039268CA99F}" type="presParOf" srcId="{7C3DE146-C197-477E-9B54-62B35CA04C12}" destId="{D2635B99-5E15-4634-97F6-4E2C49C6B78D}" srcOrd="0" destOrd="0" presId="urn:microsoft.com/office/officeart/2005/8/layout/radial5"/>
    <dgm:cxn modelId="{263ADB57-5A51-4CB8-9416-A952E49A593F}" type="presParOf" srcId="{7C3DE146-C197-477E-9B54-62B35CA04C12}" destId="{267110CD-C13E-423F-9D50-C788AF95B1A2}" srcOrd="1" destOrd="0" presId="urn:microsoft.com/office/officeart/2005/8/layout/radial5"/>
    <dgm:cxn modelId="{44BD5D02-1FF5-4C76-9037-2AAB9384F1CE}" type="presParOf" srcId="{267110CD-C13E-423F-9D50-C788AF95B1A2}" destId="{D69937B7-FC12-46B0-8561-4EF747AA33EB}" srcOrd="0" destOrd="0" presId="urn:microsoft.com/office/officeart/2005/8/layout/radial5"/>
    <dgm:cxn modelId="{EDB83BE8-8DBB-459C-96EC-D5F3419C1B10}" type="presParOf" srcId="{7C3DE146-C197-477E-9B54-62B35CA04C12}" destId="{8A7B4C02-90E0-44D8-8214-66F04DA5D5C9}" srcOrd="2" destOrd="0" presId="urn:microsoft.com/office/officeart/2005/8/layout/radial5"/>
    <dgm:cxn modelId="{3B7B333E-29A3-43F8-A927-45B06966174C}" type="presParOf" srcId="{7C3DE146-C197-477E-9B54-62B35CA04C12}" destId="{24339D11-C4A8-42DD-B7B2-328F21C08EA0}" srcOrd="3" destOrd="0" presId="urn:microsoft.com/office/officeart/2005/8/layout/radial5"/>
    <dgm:cxn modelId="{0A32510E-1908-4C4E-AE7B-87598884BCD7}" type="presParOf" srcId="{24339D11-C4A8-42DD-B7B2-328F21C08EA0}" destId="{7B91FD2F-7212-4B61-8600-CAB95F4AFE4A}" srcOrd="0" destOrd="0" presId="urn:microsoft.com/office/officeart/2005/8/layout/radial5"/>
    <dgm:cxn modelId="{0BA7BF1D-6CFF-4848-8055-95AD911D66DA}" type="presParOf" srcId="{7C3DE146-C197-477E-9B54-62B35CA04C12}" destId="{34E7F907-C3B5-4899-B781-62016A5D3846}" srcOrd="4" destOrd="0" presId="urn:microsoft.com/office/officeart/2005/8/layout/radial5"/>
    <dgm:cxn modelId="{B7CD637F-4B81-455F-8B82-CAF13558CC8E}" type="presParOf" srcId="{7C3DE146-C197-477E-9B54-62B35CA04C12}" destId="{D15949CA-6395-498C-A124-F6C94DB2ACD3}" srcOrd="5" destOrd="0" presId="urn:microsoft.com/office/officeart/2005/8/layout/radial5"/>
    <dgm:cxn modelId="{18E04846-2123-4539-869A-D64FE4551206}" type="presParOf" srcId="{D15949CA-6395-498C-A124-F6C94DB2ACD3}" destId="{3C59707F-5B36-4EBE-AE3B-4E7C3378DBCD}" srcOrd="0" destOrd="0" presId="urn:microsoft.com/office/officeart/2005/8/layout/radial5"/>
    <dgm:cxn modelId="{7C87610E-9DB0-4FCD-9F98-A4699480A69B}" type="presParOf" srcId="{7C3DE146-C197-477E-9B54-62B35CA04C12}" destId="{419AD0EE-281B-4F08-9716-88341B02E4AD}" srcOrd="6" destOrd="0" presId="urn:microsoft.com/office/officeart/2005/8/layout/radial5"/>
    <dgm:cxn modelId="{A62A747B-93AE-4D2F-929A-D8EFDED6448B}" type="presParOf" srcId="{7C3DE146-C197-477E-9B54-62B35CA04C12}" destId="{9F3D215D-B9A9-4B55-BC7F-A9DFD34D7BB9}" srcOrd="7" destOrd="0" presId="urn:microsoft.com/office/officeart/2005/8/layout/radial5"/>
    <dgm:cxn modelId="{2803D980-47FE-48AD-928F-768080E1F31E}" type="presParOf" srcId="{9F3D215D-B9A9-4B55-BC7F-A9DFD34D7BB9}" destId="{848BB770-CE92-4A91-9721-7B1B622F0995}" srcOrd="0" destOrd="0" presId="urn:microsoft.com/office/officeart/2005/8/layout/radial5"/>
    <dgm:cxn modelId="{B7546E63-15EB-4DF6-983A-E4B858F5F892}" type="presParOf" srcId="{7C3DE146-C197-477E-9B54-62B35CA04C12}" destId="{72664F34-6627-462A-A4F9-3AAF4232BFC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pPr algn="ctr"/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CEE87-A34C-4D08-9DD3-EE34508A5571}" type="presOf" srcId="{5D108258-C8D7-461D-B75D-DF3285FCB0C1}" destId="{D69937B7-FC12-46B0-8561-4EF747AA33EB}" srcOrd="1" destOrd="0" presId="urn:microsoft.com/office/officeart/2005/8/layout/radial5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CF4F1FCB-9A9B-4B28-BEEA-2445BFD7110A}" type="presOf" srcId="{1C92B957-06EC-432D-848A-524A0ADD74DA}" destId="{7C3DE146-C197-477E-9B54-62B35CA04C12}" srcOrd="0" destOrd="0" presId="urn:microsoft.com/office/officeart/2005/8/layout/radial5"/>
    <dgm:cxn modelId="{CA41516F-EB9E-48A9-8A3B-578EB833E4BD}" type="presOf" srcId="{7CDAFCFB-7810-46CC-83BF-145BD6D3ADE6}" destId="{72664F34-6627-462A-A4F9-3AAF4232BFC4}" srcOrd="0" destOrd="0" presId="urn:microsoft.com/office/officeart/2005/8/layout/radial5"/>
    <dgm:cxn modelId="{6D8845B3-997C-4675-B078-BAB6245FF623}" type="presOf" srcId="{FA193D7B-44C6-400A-A289-5A6B7BEE0919}" destId="{9F3D215D-B9A9-4B55-BC7F-A9DFD34D7BB9}" srcOrd="0" destOrd="0" presId="urn:microsoft.com/office/officeart/2005/8/layout/radial5"/>
    <dgm:cxn modelId="{63003408-2AC3-4FA0-B4A2-236837392182}" type="presOf" srcId="{B9C4ED02-4B34-426F-8CD3-39F76B90B555}" destId="{8A7B4C02-90E0-44D8-8214-66F04DA5D5C9}" srcOrd="0" destOrd="0" presId="urn:microsoft.com/office/officeart/2005/8/layout/radial5"/>
    <dgm:cxn modelId="{60D7CFD1-E728-49FD-90E8-13F86B1D423D}" type="presOf" srcId="{F5DC6371-EA38-4833-980E-519D6F5F63A4}" destId="{7B91FD2F-7212-4B61-8600-CAB95F4AFE4A}" srcOrd="1" destOrd="0" presId="urn:microsoft.com/office/officeart/2005/8/layout/radial5"/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0930B9E4-95F3-4C56-AA60-0B3CD8D61D14}" type="presOf" srcId="{7B0BB9F4-5B8B-4723-839C-023940F99EB3}" destId="{D2635B99-5E15-4634-97F6-4E2C49C6B78D}" srcOrd="0" destOrd="0" presId="urn:microsoft.com/office/officeart/2005/8/layout/radial5"/>
    <dgm:cxn modelId="{92DAF247-B8EB-41EE-91D2-49166F1D39FC}" type="presOf" srcId="{5D108258-C8D7-461D-B75D-DF3285FCB0C1}" destId="{267110CD-C13E-423F-9D50-C788AF95B1A2}" srcOrd="0" destOrd="0" presId="urn:microsoft.com/office/officeart/2005/8/layout/radial5"/>
    <dgm:cxn modelId="{326AB411-3E2F-4422-86FF-441A317A6C4C}" type="presOf" srcId="{68F19985-1F1D-4541-8153-6C64992B73A0}" destId="{419AD0EE-281B-4F08-9716-88341B02E4AD}" srcOrd="0" destOrd="0" presId="urn:microsoft.com/office/officeart/2005/8/layout/radial5"/>
    <dgm:cxn modelId="{5E3F84E8-863B-4BB5-A257-A41106B1D606}" type="presOf" srcId="{0634AE45-FAF6-42C5-8D3F-3A52DA7E1A25}" destId="{34E7F907-C3B5-4899-B781-62016A5D3846}" srcOrd="0" destOrd="0" presId="urn:microsoft.com/office/officeart/2005/8/layout/radial5"/>
    <dgm:cxn modelId="{A5023FDC-16D0-4524-87DD-E5440C7B8439}" type="presOf" srcId="{F5DC6371-EA38-4833-980E-519D6F5F63A4}" destId="{24339D11-C4A8-42DD-B7B2-328F21C08EA0}" srcOrd="0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32A8BB06-E0FC-4E3B-98A0-41040A1FE994}" type="presOf" srcId="{6B3F518A-FBC7-4650-95DB-500D12CAE92E}" destId="{3C59707F-5B36-4EBE-AE3B-4E7C3378DBCD}" srcOrd="1" destOrd="0" presId="urn:microsoft.com/office/officeart/2005/8/layout/radial5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AE1CF458-6924-4DB2-97DB-2B1435ECFF53}" type="presOf" srcId="{FA193D7B-44C6-400A-A289-5A6B7BEE0919}" destId="{848BB770-CE92-4A91-9721-7B1B622F0995}" srcOrd="1" destOrd="0" presId="urn:microsoft.com/office/officeart/2005/8/layout/radial5"/>
    <dgm:cxn modelId="{D872A763-A9ED-4173-B93E-769A344F3839}" type="presOf" srcId="{6B3F518A-FBC7-4650-95DB-500D12CAE92E}" destId="{D15949CA-6395-498C-A124-F6C94DB2ACD3}" srcOrd="0" destOrd="0" presId="urn:microsoft.com/office/officeart/2005/8/layout/radial5"/>
    <dgm:cxn modelId="{1D6EAED2-363D-4080-B70C-ABDDE6CBD46B}" type="presParOf" srcId="{7C3DE146-C197-477E-9B54-62B35CA04C12}" destId="{D2635B99-5E15-4634-97F6-4E2C49C6B78D}" srcOrd="0" destOrd="0" presId="urn:microsoft.com/office/officeart/2005/8/layout/radial5"/>
    <dgm:cxn modelId="{C62F0177-13FF-47A8-94F1-D5D91C6B1867}" type="presParOf" srcId="{7C3DE146-C197-477E-9B54-62B35CA04C12}" destId="{267110CD-C13E-423F-9D50-C788AF95B1A2}" srcOrd="1" destOrd="0" presId="urn:microsoft.com/office/officeart/2005/8/layout/radial5"/>
    <dgm:cxn modelId="{F162D1EF-9E6E-4754-A7A6-F5D20D59A299}" type="presParOf" srcId="{267110CD-C13E-423F-9D50-C788AF95B1A2}" destId="{D69937B7-FC12-46B0-8561-4EF747AA33EB}" srcOrd="0" destOrd="0" presId="urn:microsoft.com/office/officeart/2005/8/layout/radial5"/>
    <dgm:cxn modelId="{1EE33B5D-E11B-4789-A201-7AAFFEBB1877}" type="presParOf" srcId="{7C3DE146-C197-477E-9B54-62B35CA04C12}" destId="{8A7B4C02-90E0-44D8-8214-66F04DA5D5C9}" srcOrd="2" destOrd="0" presId="urn:microsoft.com/office/officeart/2005/8/layout/radial5"/>
    <dgm:cxn modelId="{57B40310-F425-4016-B482-E07E6C638C61}" type="presParOf" srcId="{7C3DE146-C197-477E-9B54-62B35CA04C12}" destId="{24339D11-C4A8-42DD-B7B2-328F21C08EA0}" srcOrd="3" destOrd="0" presId="urn:microsoft.com/office/officeart/2005/8/layout/radial5"/>
    <dgm:cxn modelId="{C7DD52A1-A7E0-4945-A429-BFE9F9409F6E}" type="presParOf" srcId="{24339D11-C4A8-42DD-B7B2-328F21C08EA0}" destId="{7B91FD2F-7212-4B61-8600-CAB95F4AFE4A}" srcOrd="0" destOrd="0" presId="urn:microsoft.com/office/officeart/2005/8/layout/radial5"/>
    <dgm:cxn modelId="{80E76018-EBA2-4356-9D5E-492BA71CBA7B}" type="presParOf" srcId="{7C3DE146-C197-477E-9B54-62B35CA04C12}" destId="{34E7F907-C3B5-4899-B781-62016A5D3846}" srcOrd="4" destOrd="0" presId="urn:microsoft.com/office/officeart/2005/8/layout/radial5"/>
    <dgm:cxn modelId="{13F4E48F-B2F8-4C47-9865-837E87CEC524}" type="presParOf" srcId="{7C3DE146-C197-477E-9B54-62B35CA04C12}" destId="{D15949CA-6395-498C-A124-F6C94DB2ACD3}" srcOrd="5" destOrd="0" presId="urn:microsoft.com/office/officeart/2005/8/layout/radial5"/>
    <dgm:cxn modelId="{AE36D148-3E05-4C1B-9470-3AAFFA2BF173}" type="presParOf" srcId="{D15949CA-6395-498C-A124-F6C94DB2ACD3}" destId="{3C59707F-5B36-4EBE-AE3B-4E7C3378DBCD}" srcOrd="0" destOrd="0" presId="urn:microsoft.com/office/officeart/2005/8/layout/radial5"/>
    <dgm:cxn modelId="{C4A46AA5-BFEE-4EC8-BC39-8E6256BE5C36}" type="presParOf" srcId="{7C3DE146-C197-477E-9B54-62B35CA04C12}" destId="{419AD0EE-281B-4F08-9716-88341B02E4AD}" srcOrd="6" destOrd="0" presId="urn:microsoft.com/office/officeart/2005/8/layout/radial5"/>
    <dgm:cxn modelId="{31D83BFC-2965-4175-9690-23BD60C4A884}" type="presParOf" srcId="{7C3DE146-C197-477E-9B54-62B35CA04C12}" destId="{9F3D215D-B9A9-4B55-BC7F-A9DFD34D7BB9}" srcOrd="7" destOrd="0" presId="urn:microsoft.com/office/officeart/2005/8/layout/radial5"/>
    <dgm:cxn modelId="{8DFBEC1B-0E66-42B6-8588-32756C757679}" type="presParOf" srcId="{9F3D215D-B9A9-4B55-BC7F-A9DFD34D7BB9}" destId="{848BB770-CE92-4A91-9721-7B1B622F0995}" srcOrd="0" destOrd="0" presId="urn:microsoft.com/office/officeart/2005/8/layout/radial5"/>
    <dgm:cxn modelId="{A6F1627A-2A39-42F7-B5BB-BCAC7DDA53B8}" type="presParOf" srcId="{7C3DE146-C197-477E-9B54-62B35CA04C12}" destId="{72664F34-6627-462A-A4F9-3AAF4232BFC4}" srcOrd="8" destOrd="0" presId="urn:microsoft.com/office/officeart/2005/8/layout/radial5"/>
  </dgm:cxnLst>
  <dgm:bg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90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947E-DB19-47EC-A4BC-938F9E5DED20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775D-DE03-4FD4-AB73-F1D6D7555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5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B645-68CF-4AB3-842C-C04F9ABC88C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57A8-AFC4-4FA4-8B58-EDE3420A9C19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B91F-0688-46A7-BA3C-46768C21780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3852-5AEF-4C09-9226-98D6B9DC331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4001-44B2-47AE-9049-9F99FF53E5FD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21E1-D12E-4652-897B-6326D779F18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0C5-71C2-45A3-9FCB-4B157460FC1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FF7-EA85-4E5D-8410-E8D39955AF0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19E2-25D1-4895-98CC-C49B44ADD79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BD6F-6E86-442B-9BAB-DB42FD2140F7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287C-F107-446C-B658-6C5C06E99CE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???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. Yunus Azad\Desktop\1_83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3154597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9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8700" b="1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958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914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নুন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648200" y="2209800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endParaRPr lang="en-US" sz="4800" dirty="0" smtClean="0"/>
          </a:p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09800"/>
            <a:ext cx="3352800" cy="434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AB8B-9F5C-4183-A5C6-65BDA5C7299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মবাইলঃ ০১৭৯৪৮৬৩১৮৬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তানভীন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2057400"/>
            <a:ext cx="3733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057400"/>
            <a:ext cx="4114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 যবর</a:t>
            </a:r>
            <a:endParaRPr lang="en-US" sz="4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4653-C427-4E0A-B8E4-83B82BEA0072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দুইযের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02B5-C73C-4A6F-8102-E0C6A70F0FA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/>
                <a:cs typeface="Arabic Typesetting"/>
              </a:rPr>
              <a:t>اٌ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দুইপেশ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1905000" y="4343400"/>
            <a:ext cx="54864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EG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تنوين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D0D1-9381-450B-A9F5-A081C57F10E3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শ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F00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اَنْ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94C9-0AFA-4215-BC5E-BCD64EB441C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اِنْ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42E1-105B-4126-A88C-7DD7917AB7D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3810001" cy="365125"/>
          </a:xfrm>
        </p:spPr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  </a:t>
            </a:r>
            <a:r>
              <a:rPr lang="bn-BD" dirty="0" smtClean="0"/>
              <a:t>মোবাঃ ০১৭</a:t>
            </a:r>
            <a:r>
              <a:rPr lang="bn-IN" smtClean="0"/>
              <a:t>৯৪৮৬৩১৮৬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اٌ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اُنْ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429-F8C9-4700-8A7E-F86A22787E7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654050"/>
          </a:xfrm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</a:rPr>
              <a:t>মোঃ আব</a:t>
            </a:r>
            <a:r>
              <a:rPr lang="bn-IN" dirty="0" smtClean="0">
                <a:solidFill>
                  <a:srgbClr val="00206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002060"/>
                </a:solidFill>
              </a:rPr>
              <a:t> মোবাঃ ০১৭</a:t>
            </a:r>
            <a:r>
              <a:rPr lang="bn-IN" dirty="0" smtClean="0">
                <a:solidFill>
                  <a:srgbClr val="002060"/>
                </a:solidFill>
              </a:rPr>
              <a:t>৯৪৮৬৩১৮৬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1AFF-1171-4880-804F-10E4652DE40A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600" dirty="0" smtClean="0">
                <a:solidFill>
                  <a:schemeClr val="tx1"/>
                </a:solidFill>
              </a:rPr>
              <a:t>মোঃ আব</a:t>
            </a:r>
            <a:r>
              <a:rPr lang="bn-IN" sz="1600" dirty="0" smtClean="0">
                <a:solidFill>
                  <a:schemeClr val="tx1"/>
                </a:solidFill>
              </a:rPr>
              <a:t>দুল ওয়াহেদ জিহাদী</a:t>
            </a:r>
            <a:r>
              <a:rPr lang="bn-BD" sz="1600" dirty="0" smtClean="0">
                <a:solidFill>
                  <a:schemeClr val="tx1"/>
                </a:solidFill>
              </a:rPr>
              <a:t> মোবাঃ ০১৭</a:t>
            </a:r>
            <a:r>
              <a:rPr lang="bn-IN" sz="1600" dirty="0" smtClean="0">
                <a:solidFill>
                  <a:schemeClr val="tx1"/>
                </a:solidFill>
              </a:rPr>
              <a:t>৯৪৮৬৩১৮৬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228600"/>
            <a:ext cx="2288196" cy="2209800"/>
            <a:chOff x="5789006" y="-253083"/>
            <a:chExt cx="2288196" cy="1832549"/>
          </a:xfrm>
        </p:grpSpPr>
        <p:sp>
          <p:nvSpPr>
            <p:cNvPr id="5" name="Oval 4"/>
            <p:cNvSpPr/>
            <p:nvPr/>
          </p:nvSpPr>
          <p:spPr>
            <a:xfrm>
              <a:off x="5789006" y="-253083"/>
              <a:ext cx="2288196" cy="183254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6170006" y="51719"/>
              <a:ext cx="1600200" cy="1274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b="1" kern="1200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اظهار</a:t>
              </a:r>
              <a:endParaRPr lang="en-US" sz="6000" b="1" kern="1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834998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5113"/>
            <a:ext cx="9144000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457200" y="533400"/>
            <a:ext cx="2741004" cy="1870100"/>
            <a:chOff x="2819402" y="4478982"/>
            <a:chExt cx="2741004" cy="1870100"/>
          </a:xfrm>
        </p:grpSpPr>
        <p:sp>
          <p:nvSpPr>
            <p:cNvPr id="6" name="Oval 5"/>
            <p:cNvSpPr/>
            <p:nvPr/>
          </p:nvSpPr>
          <p:spPr>
            <a:xfrm>
              <a:off x="2819402" y="4478982"/>
              <a:ext cx="2741004" cy="18701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220813" y="4752852"/>
              <a:ext cx="1938182" cy="132236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kern="1200" dirty="0" smtClean="0"/>
                <a:t>اقلاب</a:t>
              </a:r>
              <a:endParaRPr lang="en-US" sz="6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330" y="693048"/>
            <a:ext cx="8381988" cy="53859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ওয়াহেদ জিহাদী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সুপার।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 বালিকা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পীরগাছা,রংপুর।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৯৪৮৬৩১৮৬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abdulwahedaz361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77777" y="5863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7" y="693048"/>
            <a:ext cx="2274418" cy="210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৯৮৬৩১৮৬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762000" y="1"/>
            <a:ext cx="2362200" cy="2286000"/>
            <a:chOff x="763095" y="2124207"/>
            <a:chExt cx="2255175" cy="1981209"/>
          </a:xfrm>
        </p:grpSpPr>
        <p:sp>
          <p:nvSpPr>
            <p:cNvPr id="7" name="Oval 6"/>
            <p:cNvSpPr/>
            <p:nvPr/>
          </p:nvSpPr>
          <p:spPr>
            <a:xfrm>
              <a:off x="763095" y="2124207"/>
              <a:ext cx="2255175" cy="19812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093358" y="2414348"/>
              <a:ext cx="1594649" cy="1400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600" kern="1200" dirty="0" smtClean="0"/>
                <a:t>ادغام</a:t>
              </a:r>
              <a:endParaRPr lang="en-US" sz="6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4800" cy="365125"/>
          </a:xfrm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মোঃ আব</a:t>
            </a:r>
            <a:r>
              <a:rPr lang="bn-IN" dirty="0" smtClean="0">
                <a:solidFill>
                  <a:srgbClr val="7030A0"/>
                </a:solidFill>
              </a:rPr>
              <a:t>দুল ওয়াহেদ জিহাদী</a:t>
            </a:r>
            <a:r>
              <a:rPr lang="bn-BD" dirty="0" smtClean="0">
                <a:solidFill>
                  <a:srgbClr val="7030A0"/>
                </a:solidFill>
              </a:rPr>
              <a:t> মোবাঃ ০১৭</a:t>
            </a:r>
            <a:r>
              <a:rPr lang="bn-IN" dirty="0" smtClean="0">
                <a:solidFill>
                  <a:srgbClr val="7030A0"/>
                </a:solidFill>
              </a:rPr>
              <a:t>৯৪৮৬৩১৮৬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382000" cy="621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81000"/>
            <a:ext cx="1828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304800"/>
            <a:ext cx="3352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৪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সংজ্ঞ্যা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  <a:p>
            <a:pPr algn="ctr"/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84F4-761E-47B9-BC27-184479D80BE8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5257800" cy="30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800" dirty="0" smtClean="0">
                <a:solidFill>
                  <a:schemeClr val="tx1"/>
                </a:solidFill>
              </a:rPr>
              <a:t>মোঃ আব</a:t>
            </a:r>
            <a:r>
              <a:rPr lang="bn-IN" sz="1800" dirty="0" smtClean="0">
                <a:solidFill>
                  <a:schemeClr val="tx1"/>
                </a:solidFill>
              </a:rPr>
              <a:t>দুল ওয়াহেদ জিহাদী</a:t>
            </a:r>
            <a:r>
              <a:rPr lang="bn-BD" sz="1800" dirty="0" smtClean="0">
                <a:solidFill>
                  <a:schemeClr val="tx1"/>
                </a:solidFill>
              </a:rPr>
              <a:t> মোবাঃ ০১৭</a:t>
            </a:r>
            <a:r>
              <a:rPr lang="bn-IN" sz="1800" dirty="0" smtClean="0">
                <a:solidFill>
                  <a:schemeClr val="tx1"/>
                </a:solidFill>
              </a:rPr>
              <a:t>৯৪৮৬৩১৮৬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build="p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4000" y="609600"/>
            <a:ext cx="4419600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305800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তানভীন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</a:t>
            </a: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তানবীনের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আহকাম</a:t>
            </a:r>
            <a:r>
              <a:rPr lang="en-US" sz="4400" dirty="0" smtClean="0"/>
              <a:t>        	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ইজহারের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উদাহরন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দাও</a:t>
            </a:r>
            <a:r>
              <a:rPr lang="en-US" sz="44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ইদগামের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হরফ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660-47DC-40AF-963D-47B9FAA6ECA9}" type="datetime1">
              <a:rPr lang="en-US" sz="2800" smtClean="0">
                <a:solidFill>
                  <a:srgbClr val="002060"/>
                </a:solidFill>
              </a:rPr>
              <a:pPr/>
              <a:t>12/8/2019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54102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002060"/>
                </a:solidFill>
              </a:rPr>
              <a:t>মোঃ আব</a:t>
            </a:r>
            <a:r>
              <a:rPr lang="bn-IN" sz="1800" dirty="0" smtClean="0">
                <a:solidFill>
                  <a:srgbClr val="002060"/>
                </a:solidFill>
              </a:rPr>
              <a:t>দুল ওয়াহেদ জিহাদী</a:t>
            </a:r>
            <a:r>
              <a:rPr lang="bn-BD" sz="1800" dirty="0" smtClean="0">
                <a:solidFill>
                  <a:srgbClr val="002060"/>
                </a:solidFill>
              </a:rPr>
              <a:t> মোবাঃ ০১৭</a:t>
            </a:r>
            <a:r>
              <a:rPr lang="bn-IN" sz="1800" dirty="0" smtClean="0">
                <a:solidFill>
                  <a:srgbClr val="002060"/>
                </a:solidFill>
              </a:rPr>
              <a:t>৯৪৮৬৩১৮৬ 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ইখফা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হরফ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কয়টি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উদাহরণ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সহ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3AC9-E32F-4F71-A620-BABCB96DBF62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958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FF0000"/>
                </a:solidFill>
              </a:rPr>
              <a:t>মোঃ আব</a:t>
            </a:r>
            <a:r>
              <a:rPr lang="bn-IN" sz="1800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sz="1800" dirty="0" smtClean="0">
                <a:solidFill>
                  <a:srgbClr val="FF0000"/>
                </a:solidFill>
              </a:rPr>
              <a:t> মোবাঃ ০১৭</a:t>
            </a:r>
            <a:r>
              <a:rPr lang="bn-IN" sz="1800" dirty="0" smtClean="0">
                <a:solidFill>
                  <a:srgbClr val="FF0000"/>
                </a:solidFill>
              </a:rPr>
              <a:t>৯৪৮৬৩১৮৬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1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5" y="71437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8BF6-8BAE-4D24-BE95-C060B473E0C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910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6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533400" y="152400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69931"/>
              </p:ext>
            </p:extLst>
          </p:nvPr>
        </p:nvGraphicFramePr>
        <p:xfrm>
          <a:off x="304800" y="555381"/>
          <a:ext cx="8382000" cy="569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Acrobat Document" r:id="rId5" imgW="5181566" imgH="6762570" progId="AcroExch.Document.7">
                  <p:link updateAutomatic="1"/>
                </p:oleObj>
              </mc:Choice>
              <mc:Fallback>
                <p:oleObj name="Acrobat Document" r:id="rId5" imgW="5181566" imgH="6762570" progId="AcroExch.Document.7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5381"/>
                        <a:ext cx="8382000" cy="5693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orizontal Scroll 16"/>
          <p:cNvSpPr/>
          <p:nvPr/>
        </p:nvSpPr>
        <p:spPr>
          <a:xfrm>
            <a:off x="457200" y="3962400"/>
            <a:ext cx="8077200" cy="2438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3q</a:t>
            </a:r>
          </a:p>
          <a:p>
            <a:pPr algn="ctr"/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byb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mvwKb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Zvbexb</a:t>
            </a:r>
            <a:endParaRPr lang="en-US" sz="6600" b="1" spc="50" dirty="0">
              <a:ln w="1143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312-C2FA-4FAA-85B1-EC925F9C17C2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      </a:t>
            </a:r>
            <a:r>
              <a:rPr lang="bn-BD" dirty="0" smtClean="0"/>
              <a:t> মোবাঃ ০১৭</a:t>
            </a:r>
            <a:r>
              <a:rPr lang="bn-IN" dirty="0" smtClean="0"/>
              <a:t>৯৪৮৬৩১৮৬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0"/>
            <a:ext cx="9144000" cy="2438400"/>
          </a:xfrm>
          <a:prstGeom prst="downArrowCallou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2133600"/>
            <a:ext cx="8305800" cy="441960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8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8A1B-2BF2-4A16-959F-A822CCB9242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172200"/>
          </a:xfrm>
        </p:spPr>
        <p:style>
          <a:lnRef idx="1">
            <a:schemeClr val="accent1"/>
          </a:lnRef>
          <a:fillRef idx="1001">
            <a:schemeClr val="dk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نً</a:t>
            </a:r>
            <a:endParaRPr lang="en-US" sz="4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765-EBFF-4AAF-B198-2209727F37CD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মোঃ আব</a:t>
            </a:r>
            <a:r>
              <a:rPr lang="bn-IN" dirty="0" smtClean="0">
                <a:solidFill>
                  <a:srgbClr val="00B050"/>
                </a:solidFill>
              </a:rPr>
              <a:t>দুল ওয়াহেদ জিহাদী        </a:t>
            </a:r>
            <a:r>
              <a:rPr lang="bn-BD" dirty="0" smtClean="0"/>
              <a:t>মোবাঃ ০১৭</a:t>
            </a:r>
            <a:r>
              <a:rPr lang="bn-IN" dirty="0" smtClean="0"/>
              <a:t>৯৪৮৬৩১৮৬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57200" y="381000"/>
            <a:ext cx="8305800" cy="59436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نٍ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9281-859E-4346-845D-A725654A541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533400" y="1447800"/>
            <a:ext cx="7620000" cy="50292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نٌ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220-080E-4D1E-8D29-EC6F3C3305D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মোঃ আব্দুল ওয়াহেদ জিহাদী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মবাইলঃ ০১৭৯৪৮৬৩১৮৬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0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আজকের পাঠ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077200" cy="3810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নুন সাকিন ও তানভীনের আহকাম</a:t>
            </a:r>
            <a:endParaRPr lang="en-US" sz="66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DBE9-1E9F-43D1-B989-B8D7B2EDB8E8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486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*** 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</a:t>
            </a:r>
            <a:r>
              <a:rPr lang="en-US" dirty="0" smtClean="0"/>
              <a:t> ও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ব্যাখা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F218-9D28-489E-8C6E-C7DA65A1D34E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424</Words>
  <Application>Microsoft Office PowerPoint</Application>
  <PresentationFormat>On-screen Show (4:3)</PresentationFormat>
  <Paragraphs>129</Paragraphs>
  <Slides>25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Arabic Typesetting</vt:lpstr>
      <vt:lpstr>ArhialkhanMJ</vt:lpstr>
      <vt:lpstr>Arial</vt:lpstr>
      <vt:lpstr>Calibri</vt:lpstr>
      <vt:lpstr>NikoshBAN</vt:lpstr>
      <vt:lpstr>Vrinda</vt:lpstr>
      <vt:lpstr>Wingdings</vt:lpstr>
      <vt:lpstr>Office Theme</vt:lpstr>
      <vt:lpstr>???</vt:lpstr>
      <vt:lpstr>PowerPoint Presentation</vt:lpstr>
      <vt:lpstr>PowerPoint Presentation</vt:lpstr>
      <vt:lpstr>PowerPoint Presentation</vt:lpstr>
      <vt:lpstr>PowerPoint Presentation</vt:lpstr>
      <vt:lpstr>نً</vt:lpstr>
      <vt:lpstr>PowerPoint Presentation</vt:lpstr>
      <vt:lpstr>PowerPoint Presentation</vt:lpstr>
      <vt:lpstr>PowerPoint Presentation</vt:lpstr>
      <vt:lpstr>এই পাঠশেষে শিক্ষার্থীরা *** নুন সাকিনের পরিচয় বলতে পারবে। ***  তানভীনের পরিচয় বলতে পারবে। ***  নুন সাকিন ও তানভীনের প্রকার               উদাহরন সহ ব্যাখা করতে পারবে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HASAN</dc:creator>
  <cp:lastModifiedBy>Md Abdul Wahed</cp:lastModifiedBy>
  <cp:revision>48</cp:revision>
  <dcterms:created xsi:type="dcterms:W3CDTF">2006-08-16T00:00:00Z</dcterms:created>
  <dcterms:modified xsi:type="dcterms:W3CDTF">2019-12-08T17:06:46Z</dcterms:modified>
</cp:coreProperties>
</file>