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www.infraware.co.kr/2012/infrawarePen" Target="docProps/infrawarePe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B59057-4AEE-46D5-BDEE-E932849AABAF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4D1084-C21A-4A20-9FBA-82B8C21FE0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2456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931F68-21D1-4CA8-B861-BC77248226AA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84A0C8-6813-4325-9EE3-0011266F35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931F68-21D1-4CA8-B861-BC77248226AA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84A0C8-6813-4325-9EE3-0011266F35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931F68-21D1-4CA8-B861-BC77248226AA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84A0C8-6813-4325-9EE3-0011266F35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931F68-21D1-4CA8-B861-BC77248226AA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84A0C8-6813-4325-9EE3-0011266F35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931F68-21D1-4CA8-B861-BC77248226AA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84A0C8-6813-4325-9EE3-0011266F35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931F68-21D1-4CA8-B861-BC77248226AA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84A0C8-6813-4325-9EE3-0011266F35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931F68-21D1-4CA8-B861-BC77248226AA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84A0C8-6813-4325-9EE3-0011266F35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931F68-21D1-4CA8-B861-BC77248226AA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84A0C8-6813-4325-9EE3-0011266F35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931F68-21D1-4CA8-B861-BC77248226AA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84A0C8-6813-4325-9EE3-0011266F35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931F68-21D1-4CA8-B861-BC77248226AA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84A0C8-6813-4325-9EE3-0011266F35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82931F68-21D1-4CA8-B861-BC77248226AA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DB84A0C8-6813-4325-9EE3-0011266F35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2931F68-21D1-4CA8-B861-BC77248226AA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DB84A0C8-6813-4325-9EE3-0011266F352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0100" y="3929066"/>
            <a:ext cx="7715304" cy="2324100"/>
          </a:xfrm>
        </p:spPr>
        <p:txBody>
          <a:bodyPr>
            <a:noAutofit/>
          </a:bodyPr>
          <a:lstStyle/>
          <a:p>
            <a:r>
              <a:rPr lang="en-US" sz="13800" cap="none" dirty="0" smtClean="0">
                <a:latin typeface="Times New Roman" pitchFamily="18" charset="0"/>
                <a:cs typeface="Times New Roman" pitchFamily="18" charset="0"/>
              </a:rPr>
              <a:t>Welcome</a:t>
            </a:r>
            <a:endParaRPr lang="en-US" sz="13800" cap="none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67201" y="574628"/>
            <a:ext cx="4591080" cy="28543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199" y="574629"/>
            <a:ext cx="3550213" cy="2854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059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36" y="512064"/>
            <a:ext cx="8115328" cy="914400"/>
          </a:xfrm>
        </p:spPr>
        <p:txBody>
          <a:bodyPr>
            <a:noAutofit/>
          </a:bodyPr>
          <a:lstStyle/>
          <a:p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Students Silent Reading</a:t>
            </a:r>
            <a:endParaRPr lang="en-US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685800" y="1785926"/>
            <a:ext cx="7772400" cy="4572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00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600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sz="16600" dirty="0">
                <a:solidFill>
                  <a:srgbClr val="FF0000"/>
                </a:solidFill>
              </a:rPr>
              <a:t> </a:t>
            </a:r>
            <a:r>
              <a:rPr lang="en-US" sz="16600" dirty="0" smtClean="0">
                <a:solidFill>
                  <a:srgbClr val="FF0000"/>
                </a:solidFill>
              </a:rPr>
              <a:t>       </a:t>
            </a:r>
            <a:endParaRPr lang="en-US" sz="1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6636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723900" y="0"/>
            <a:ext cx="7696200" cy="17526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Pair work</a:t>
            </a:r>
            <a:endParaRPr lang="en-US" sz="9600" b="1" dirty="0">
              <a:ln>
                <a:solidFill>
                  <a:schemeClr val="bg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23062" y="1763486"/>
            <a:ext cx="3697877" cy="2960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66900" y="4876800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What’s the cub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campore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2407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534489"/>
            <a:ext cx="74676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Group work</a:t>
            </a:r>
            <a:endParaRPr lang="en-US" sz="7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48450" y="1753234"/>
            <a:ext cx="1798865" cy="239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51500" y="1833517"/>
            <a:ext cx="1447800" cy="193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8639" y="4495800"/>
            <a:ext cx="34899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Group -1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How was the nest day?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09012" y="4491446"/>
            <a:ext cx="34899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Group -2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What’s the cub camporee?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327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34488"/>
            <a:ext cx="9144000" cy="6799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Whole Class Work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5720" y="1857364"/>
            <a:ext cx="8458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1) How was the next day ?</a:t>
            </a:r>
          </a:p>
          <a:p>
            <a:pPr marL="457200" indent="-457200">
              <a:buAutoNum type="alphaLcParenR"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Amazing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b)interesting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c)Horrible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d) important.</a:t>
            </a:r>
          </a:p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2) How does the garden look?</a:t>
            </a:r>
          </a:p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a) yellow  b) red  c) green d) white.</a:t>
            </a:r>
          </a:p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3) What  is scout ?</a:t>
            </a:r>
          </a:p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a) A social organization b) A govt. organization c) A non-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govt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organization </a:t>
            </a:r>
          </a:p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4)How did  The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programme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end with ?</a:t>
            </a:r>
          </a:p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a) sing  b) dance  c) play  d) bonfire and scout oath.</a:t>
            </a:r>
          </a:p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5) Where  is the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Lauachara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forest ?</a:t>
            </a:r>
          </a:p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a) In Dhaka b) In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Narsingdi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c) In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Hatia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d) In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Srimangal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41725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457200"/>
            <a:ext cx="8001000" cy="2286000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Evaluation</a:t>
            </a:r>
            <a:endParaRPr lang="en-US" sz="115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8931" y="2878961"/>
            <a:ext cx="8610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Why was the next day interesting?</a:t>
            </a:r>
          </a:p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2) What is the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Nilkontho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Tea Cabin ?</a:t>
            </a:r>
          </a:p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3) What is the passage about ?</a:t>
            </a:r>
          </a:p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4) How does the tea garden look ?</a:t>
            </a:r>
          </a:p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5) What was the next day  ?</a:t>
            </a:r>
          </a:p>
        </p:txBody>
      </p:sp>
    </p:spTree>
    <p:extLst>
      <p:ext uri="{BB962C8B-B14F-4D97-AF65-F5344CB8AC3E}">
        <p14:creationId xmlns:p14="http://schemas.microsoft.com/office/powerpoint/2010/main" xmlns="" val="378418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57224" y="3429000"/>
            <a:ext cx="750099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Write </a:t>
            </a:r>
            <a:r>
              <a:rPr lang="en-US" sz="36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small paragraph about </a:t>
            </a:r>
            <a:r>
              <a:rPr lang="en-US" sz="44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Your experience of a great day</a:t>
            </a:r>
            <a:r>
              <a:rPr lang="en-US" sz="36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1295400" y="1143000"/>
            <a:ext cx="6096000" cy="1808946"/>
          </a:xfrm>
          <a:prstGeom prst="horizontalScroll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Home work</a:t>
            </a:r>
            <a:endParaRPr lang="en-US" sz="8000" dirty="0">
              <a:ln>
                <a:solidFill>
                  <a:schemeClr val="bg1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420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defined Process 1"/>
          <p:cNvSpPr/>
          <p:nvPr/>
        </p:nvSpPr>
        <p:spPr>
          <a:xfrm>
            <a:off x="642910" y="533400"/>
            <a:ext cx="7929618" cy="1824030"/>
          </a:xfrm>
          <a:prstGeom prst="flowChartPredefinedProcess">
            <a:avLst/>
          </a:prstGeom>
          <a:solidFill>
            <a:schemeClr val="tx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Thanks to all</a:t>
            </a:r>
            <a:endParaRPr lang="en-US" sz="8000" b="1" dirty="0">
              <a:ln>
                <a:solidFill>
                  <a:schemeClr val="bg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Aristo\Downloads\images 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9574" y="2858588"/>
            <a:ext cx="5000626" cy="301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3899" y="2795907"/>
            <a:ext cx="4149231" cy="307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567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835" y="-2540"/>
            <a:ext cx="8229600" cy="1473200"/>
          </a:xfrm>
        </p:spPr>
        <p:txBody>
          <a:bodyPr wrap="square" lIns="91440" tIns="45720" rIns="91440" bIns="45720" anchor="ctr">
            <a:normAutofit/>
          </a:bodyPr>
          <a:lstStyle/>
          <a:p>
            <a:pPr marL="0" indent="0" algn="ctr" defTabSz="914400" latinLnBrk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7200" dirty="0" smtClean="0">
                <a:solidFill>
                  <a:srgbClr val="000000"/>
                </a:solidFill>
                <a:latin typeface="Times New Roman" charset="0"/>
              </a:rPr>
              <a:t>Teacher</a:t>
            </a:r>
            <a:endParaRPr lang="ko-KR" altLang="en-US" sz="7200" dirty="0" smtClean="0">
              <a:latin typeface="Times New Roma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83" y="1165542"/>
            <a:ext cx="8230235" cy="4526915"/>
          </a:xfrm>
        </p:spPr>
        <p:txBody>
          <a:bodyPr wrap="square" lIns="91440" tIns="45720" rIns="91440" bIns="45720" anchor="t">
            <a:normAutofit/>
          </a:bodyPr>
          <a:lstStyle/>
          <a:p>
            <a:pPr marL="342900" indent="-342900" algn="ctr" defTabSz="914400" latinLnBrk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Char char="•"/>
            </a:pPr>
            <a:r>
              <a:rPr lang="en-US" altLang="ko-KR" sz="5400" dirty="0" smtClean="0">
                <a:latin typeface="Times New Roman" charset="0"/>
              </a:rPr>
              <a:t>Name :Siddiqur Rahman</a:t>
            </a:r>
            <a:endParaRPr lang="ko-KR" altLang="en-US" sz="5400" dirty="0" smtClean="0">
              <a:latin typeface="Times New Roman" charset="0"/>
            </a:endParaRPr>
          </a:p>
          <a:p>
            <a:pPr marL="342900" indent="-342900" algn="ctr" defTabSz="914400" latinLnBrk="0">
              <a:lnSpc>
                <a:spcPct val="102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Char char="•"/>
            </a:pPr>
            <a:r>
              <a:rPr lang="en-US" altLang="ko-KR" sz="5400" dirty="0" smtClean="0">
                <a:latin typeface="Times New Roman" charset="0"/>
              </a:rPr>
              <a:t>                 Assistant </a:t>
            </a:r>
            <a:r>
              <a:rPr lang="en-US" altLang="ko-KR" sz="5400" dirty="0" smtClean="0">
                <a:latin typeface="Times New Roman" charset="0"/>
              </a:rPr>
              <a:t>teacher </a:t>
            </a:r>
            <a:endParaRPr lang="ko-KR" altLang="en-US" sz="5400" dirty="0" smtClean="0">
              <a:latin typeface="Times New Roman" charset="0"/>
            </a:endParaRPr>
          </a:p>
          <a:p>
            <a:pPr marL="342900" indent="-342900" algn="ctr" defTabSz="914400" latinLnBrk="0">
              <a:lnSpc>
                <a:spcPct val="102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Char char="•"/>
            </a:pPr>
            <a:r>
              <a:rPr lang="en-US" altLang="ko-KR" sz="2800" dirty="0" smtClean="0">
                <a:latin typeface="Times New Roman" pitchFamily="18" charset="0"/>
                <a:cs typeface="Times New Roman" pitchFamily="18" charset="0"/>
              </a:rPr>
              <a:t>66 no Alhaj Ali </a:t>
            </a:r>
            <a:r>
              <a:rPr lang="en-US" altLang="ko-KR" sz="2800" dirty="0" err="1" smtClean="0">
                <a:latin typeface="Times New Roman" pitchFamily="18" charset="0"/>
                <a:cs typeface="Times New Roman" pitchFamily="18" charset="0"/>
              </a:rPr>
              <a:t>Akbor</a:t>
            </a:r>
            <a:r>
              <a:rPr lang="en-US" altLang="ko-K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800" dirty="0" smtClean="0">
                <a:latin typeface="Times New Roman" pitchFamily="18" charset="0"/>
                <a:cs typeface="Times New Roman" pitchFamily="18" charset="0"/>
              </a:rPr>
              <a:t>mal </a:t>
            </a:r>
            <a:r>
              <a:rPr lang="en-US" altLang="ko-KR" sz="2800" dirty="0" err="1" smtClean="0">
                <a:latin typeface="Times New Roman" pitchFamily="18" charset="0"/>
                <a:cs typeface="Times New Roman" pitchFamily="18" charset="0"/>
              </a:rPr>
              <a:t>Govt</a:t>
            </a:r>
            <a:r>
              <a:rPr lang="en-US" altLang="ko-KR" sz="2800" dirty="0" smtClean="0">
                <a:latin typeface="Times New Roman" pitchFamily="18" charset="0"/>
                <a:cs typeface="Times New Roman" pitchFamily="18" charset="0"/>
              </a:rPr>
              <a:t> Primary school.</a:t>
            </a:r>
            <a:endParaRPr lang="ko-KR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defTabSz="914400" latinLnBrk="0">
              <a:lnSpc>
                <a:spcPct val="102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Char char="•"/>
            </a:pPr>
            <a:r>
              <a:rPr lang="en-US" altLang="ko-KR" sz="4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ko-KR" sz="4400" dirty="0" err="1" smtClean="0">
                <a:latin typeface="Times New Roman" pitchFamily="18" charset="0"/>
                <a:cs typeface="Times New Roman" pitchFamily="18" charset="0"/>
              </a:rPr>
              <a:t>Damudya,Shariatpur</a:t>
            </a:r>
            <a:endParaRPr lang="ko-KR" altLang="en-US" sz="4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526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Learning out comes</a:t>
            </a:r>
            <a:endParaRPr lang="en-US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the end of the  lesions </a:t>
            </a:r>
          </a:p>
          <a:p>
            <a:r>
              <a:rPr lang="en-US" dirty="0" smtClean="0"/>
              <a:t>Students will able to:</a:t>
            </a:r>
          </a:p>
          <a:p>
            <a:r>
              <a:rPr lang="en-US" dirty="0" smtClean="0"/>
              <a:t>1.3.1:recognize which word in a  sentence are stressed.</a:t>
            </a:r>
          </a:p>
          <a:p>
            <a:r>
              <a:rPr lang="en-US" dirty="0" smtClean="0"/>
              <a:t>4.2.1:understand and enjoy simple stories.</a:t>
            </a:r>
          </a:p>
          <a:p>
            <a:r>
              <a:rPr lang="en-US" dirty="0" smtClean="0"/>
              <a:t>1.1.1:say words phrases, with proper sounds and stress.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9990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214282" y="384473"/>
            <a:ext cx="8929718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   Intro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d</a:t>
            </a:r>
            <a:r>
              <a:rPr lang="en-US" sz="4400" dirty="0" smtClean="0"/>
              <a:t>uction of the lesson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1706563"/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Class: five </a:t>
            </a:r>
          </a:p>
          <a:p>
            <a:pPr marL="1706563"/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Sub:english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706563"/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Lesson:26 Page:91 </a:t>
            </a:r>
          </a:p>
          <a:p>
            <a:pPr marL="1706563"/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Unit :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xmlns="" val="46626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464331" y="97970"/>
            <a:ext cx="8215338" cy="161651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Let’s see some picture</a:t>
            </a:r>
            <a:endParaRPr lang="en-US" sz="6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910" y="2285992"/>
            <a:ext cx="2229161" cy="20195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62100" y="5257800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What do you see in the picture?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C:\Users\Aristo\Downloads\images (7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7554" y="2214554"/>
            <a:ext cx="2319493" cy="221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Aristo\Downloads\images (9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5512" y="2419209"/>
            <a:ext cx="2466975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1453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/>
          </p:cNvSpPr>
          <p:nvPr/>
        </p:nvSpPr>
        <p:spPr>
          <a:xfrm>
            <a:off x="250001" y="1951673"/>
            <a:ext cx="8643998" cy="295465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ur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todays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6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Lesson is</a:t>
            </a:r>
            <a:endParaRPr lang="en-US" sz="6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it was a great day 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419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dirty="0" smtClean="0">
                <a:latin typeface="Times New Roman" pitchFamily="18" charset="0"/>
                <a:cs typeface="Times New Roman" pitchFamily="18" charset="0"/>
              </a:rPr>
              <a:t>Word meaning </a:t>
            </a:r>
            <a:endParaRPr lang="en-US" sz="8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305800" cy="46021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Camporee= </a:t>
            </a:r>
          </a:p>
          <a:p>
            <a:r>
              <a:rPr lang="en-US" dirty="0" smtClean="0"/>
              <a:t>Travel=  </a:t>
            </a:r>
          </a:p>
          <a:p>
            <a:r>
              <a:rPr lang="en-US" dirty="0" smtClean="0"/>
              <a:t>  Weather=</a:t>
            </a:r>
          </a:p>
          <a:p>
            <a:r>
              <a:rPr lang="en-US" dirty="0" smtClean="0"/>
              <a:t>Prepare= </a:t>
            </a:r>
          </a:p>
          <a:p>
            <a:r>
              <a:rPr lang="en-US" dirty="0" smtClean="0"/>
              <a:t>Visit=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a camporee is a gathering of cubs</a:t>
            </a:r>
          </a:p>
          <a:p>
            <a:r>
              <a:rPr lang="en-US" dirty="0" err="1" smtClean="0"/>
              <a:t>Vsit</a:t>
            </a:r>
            <a:r>
              <a:rPr lang="en-US" dirty="0" smtClean="0"/>
              <a:t>     ,</a:t>
            </a:r>
          </a:p>
          <a:p>
            <a:r>
              <a:rPr lang="en-US" dirty="0" smtClean="0"/>
              <a:t> climate </a:t>
            </a:r>
          </a:p>
          <a:p>
            <a:r>
              <a:rPr lang="en-US" dirty="0" smtClean="0"/>
              <a:t>ready ,</a:t>
            </a:r>
          </a:p>
          <a:p>
            <a:r>
              <a:rPr lang="en-US" dirty="0" smtClean="0"/>
              <a:t>look after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5773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92372E-6 L 0.2 -0.366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-183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6537E-7 L 0.13333 -0.3594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67" y="-179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7513E-6 L 0.15833 -0.3594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-179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81553E-6 L 0.1632 -0.3418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60" y="-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833 -0.00832 L 0.15833 -0.3462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-1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Teacher loud reading</a:t>
            </a:r>
            <a:endParaRPr lang="en-US" sz="7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D:\IMG0013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57818" y="2357430"/>
            <a:ext cx="3217333" cy="34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158" y="2357430"/>
            <a:ext cx="4926932" cy="371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7735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IMG0006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1739" y="2286000"/>
            <a:ext cx="3775361" cy="350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685800"/>
            <a:ext cx="84949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Student’s loud reading</a:t>
            </a:r>
            <a:endParaRPr lang="en-US" sz="7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4807" y="2286001"/>
            <a:ext cx="4926932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60136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14</TotalTime>
  <Pages>16</Pages>
  <Words>334</Words>
  <Characters>0</Characters>
  <Application>Microsoft Office PowerPoint</Application>
  <DocSecurity>0</DocSecurity>
  <PresentationFormat>On-screen Show (4:3)</PresentationFormat>
  <Lines>0</Lines>
  <Paragraphs>70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Metro</vt:lpstr>
      <vt:lpstr>Welcome</vt:lpstr>
      <vt:lpstr>Teacher</vt:lpstr>
      <vt:lpstr>Learning out comes</vt:lpstr>
      <vt:lpstr>   Introduction of the lesson.</vt:lpstr>
      <vt:lpstr>Slide 5</vt:lpstr>
      <vt:lpstr>Slide 6</vt:lpstr>
      <vt:lpstr>Word meaning </vt:lpstr>
      <vt:lpstr>Teacher loud reading</vt:lpstr>
      <vt:lpstr>Slide 9</vt:lpstr>
      <vt:lpstr>Students Silent Reading</vt:lpstr>
      <vt:lpstr>Slide 11</vt:lpstr>
      <vt:lpstr>Slide 12</vt:lpstr>
      <vt:lpstr>Slide 13</vt:lpstr>
      <vt:lpstr>Slide 14</vt:lpstr>
      <vt:lpstr>Slide 15</vt:lpstr>
      <vt:lpstr>Slide 16</vt:lpstr>
    </vt:vector>
  </TitlesOfParts>
  <Company>home</Company>
  <LinksUpToDate>false</LinksUpToDate>
  <CharactersWithSpaces>0</CharactersWithSpaces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Well  come</dc:title>
  <dc:creator>ismail - [2010]</dc:creator>
  <cp:lastModifiedBy>sr</cp:lastModifiedBy>
  <cp:revision>7</cp:revision>
  <dcterms:modified xsi:type="dcterms:W3CDTF">2019-12-17T14:41:25Z</dcterms:modified>
</cp:coreProperties>
</file>

<file path=docProps/infrawarePen.xml><?xml version="1.0" encoding="utf-8"?>
<InfrawarePenDraw xmlns="http://www.infraware.co.kr/2012/penmode"/>
</file>