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76" r:id="rId3"/>
    <p:sldId id="295" r:id="rId4"/>
    <p:sldId id="277" r:id="rId5"/>
    <p:sldId id="278" r:id="rId6"/>
    <p:sldId id="284" r:id="rId7"/>
    <p:sldId id="296" r:id="rId8"/>
    <p:sldId id="288" r:id="rId9"/>
    <p:sldId id="260" r:id="rId10"/>
    <p:sldId id="261" r:id="rId11"/>
    <p:sldId id="262" r:id="rId12"/>
    <p:sldId id="297" r:id="rId13"/>
    <p:sldId id="298" r:id="rId14"/>
    <p:sldId id="299" r:id="rId15"/>
    <p:sldId id="289" r:id="rId16"/>
    <p:sldId id="300" r:id="rId17"/>
    <p:sldId id="301" r:id="rId18"/>
    <p:sldId id="302" r:id="rId19"/>
    <p:sldId id="272" r:id="rId20"/>
    <p:sldId id="280" r:id="rId21"/>
    <p:sldId id="281" r:id="rId22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8F687-150E-4F69-AE77-BC25809086B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EFD480-9AC3-417C-93D5-110888747C31}">
      <dgm:prSet phldrT="[Text]"/>
      <dgm:spPr/>
      <dgm:t>
        <a:bodyPr/>
        <a:lstStyle/>
        <a:p>
          <a:r>
            <a:rPr lang="en-US" dirty="0" err="1"/>
            <a:t>বিবাহ</a:t>
          </a:r>
          <a:r>
            <a:rPr lang="en-US" dirty="0"/>
            <a:t> </a:t>
          </a:r>
        </a:p>
      </dgm:t>
    </dgm:pt>
    <dgm:pt modelId="{DBE840DF-01CF-48D8-A0CD-D30B1F4B155D}" type="parTrans" cxnId="{FCE13086-A77E-477D-8D4E-D36DDF746328}">
      <dgm:prSet/>
      <dgm:spPr/>
      <dgm:t>
        <a:bodyPr/>
        <a:lstStyle/>
        <a:p>
          <a:endParaRPr lang="en-US"/>
        </a:p>
      </dgm:t>
    </dgm:pt>
    <dgm:pt modelId="{2613E6C3-AD1A-43FF-B9EC-0C517FFA4BFD}" type="sibTrans" cxnId="{FCE13086-A77E-477D-8D4E-D36DDF746328}">
      <dgm:prSet/>
      <dgm:spPr/>
      <dgm:t>
        <a:bodyPr/>
        <a:lstStyle/>
        <a:p>
          <a:endParaRPr lang="en-US"/>
        </a:p>
      </dgm:t>
    </dgm:pt>
    <dgm:pt modelId="{AE5F05C6-8B42-4A4B-9C72-D8F64CF52EAC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একক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CB39A7F8-D8FB-4F3A-818F-F464241B59C7}" type="parTrans" cxnId="{6397D7AA-7AF7-4582-B7A3-4F4DDEDD41B6}">
      <dgm:prSet/>
      <dgm:spPr/>
      <dgm:t>
        <a:bodyPr/>
        <a:lstStyle/>
        <a:p>
          <a:endParaRPr lang="en-US"/>
        </a:p>
      </dgm:t>
    </dgm:pt>
    <dgm:pt modelId="{D99276E1-F9A7-4BB7-B89A-AC0787059142}" type="sibTrans" cxnId="{6397D7AA-7AF7-4582-B7A3-4F4DDEDD41B6}">
      <dgm:prSet/>
      <dgm:spPr/>
      <dgm:t>
        <a:bodyPr/>
        <a:lstStyle/>
        <a:p>
          <a:endParaRPr lang="en-US"/>
        </a:p>
      </dgm:t>
    </dgm:pt>
    <dgm:pt modelId="{E6AAD390-E28B-444E-AD0C-931776257E32}">
      <dgm:prSet phldrT="[Text]" custT="1"/>
      <dgm:spPr/>
      <dgm:t>
        <a:bodyPr/>
        <a:lstStyle/>
        <a:p>
          <a:r>
            <a:rPr lang="en-US" sz="3200" dirty="0" err="1">
              <a:latin typeface="Nikosh" panose="02000000000000000000" pitchFamily="2" charset="0"/>
              <a:cs typeface="Nikosh" panose="02000000000000000000" pitchFamily="2" charset="0"/>
            </a:rPr>
            <a:t>বহু</a:t>
          </a:r>
          <a:r>
            <a:rPr lang="en-US" sz="3200" dirty="0">
              <a:latin typeface="Nikosh" panose="02000000000000000000" pitchFamily="2" charset="0"/>
              <a:cs typeface="Nikosh" panose="02000000000000000000" pitchFamily="2" charset="0"/>
            </a:rPr>
            <a:t>- </a:t>
          </a:r>
          <a:r>
            <a:rPr lang="en-US" sz="3200" dirty="0" err="1">
              <a:latin typeface="Nikosh" panose="02000000000000000000" pitchFamily="2" charset="0"/>
              <a:cs typeface="Nikosh" panose="02000000000000000000" pitchFamily="2" charset="0"/>
            </a:rPr>
            <a:t>স্ত্রী</a:t>
          </a:r>
          <a:r>
            <a:rPr lang="en-US" sz="3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3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CF346786-D116-4D98-BD1B-43FB74C85BDB}" type="parTrans" cxnId="{D1BF934D-938F-4E26-A585-C487BF7DE7B3}">
      <dgm:prSet/>
      <dgm:spPr/>
      <dgm:t>
        <a:bodyPr/>
        <a:lstStyle/>
        <a:p>
          <a:endParaRPr lang="en-US"/>
        </a:p>
      </dgm:t>
    </dgm:pt>
    <dgm:pt modelId="{EE8FED27-ADAE-49EE-8B86-7FF4AD3092F3}" type="sibTrans" cxnId="{D1BF934D-938F-4E26-A585-C487BF7DE7B3}">
      <dgm:prSet/>
      <dgm:spPr/>
      <dgm:t>
        <a:bodyPr/>
        <a:lstStyle/>
        <a:p>
          <a:endParaRPr lang="en-US"/>
        </a:p>
      </dgm:t>
    </dgm:pt>
    <dgm:pt modelId="{6520E97F-860F-403B-9C75-FAE96FA90268}">
      <dgm:prSet phldrT="[Text]" custT="1"/>
      <dgm:spPr/>
      <dgm:t>
        <a:bodyPr/>
        <a:lstStyle/>
        <a:p>
          <a:r>
            <a:rPr lang="en-US" sz="2000" dirty="0" err="1">
              <a:latin typeface="Nikosh" panose="02000000000000000000" pitchFamily="2" charset="0"/>
              <a:cs typeface="Nikosh" panose="02000000000000000000" pitchFamily="2" charset="0"/>
            </a:rPr>
            <a:t>টেলিফোন</a:t>
          </a:r>
          <a:r>
            <a:rPr lang="en-US" sz="20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0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788E4247-0D0C-4118-89EF-5F8B7245AAA5}" type="parTrans" cxnId="{34EC28BC-1632-4AD0-AB6F-4260B86CEFBB}">
      <dgm:prSet/>
      <dgm:spPr/>
      <dgm:t>
        <a:bodyPr/>
        <a:lstStyle/>
        <a:p>
          <a:endParaRPr lang="en-US"/>
        </a:p>
      </dgm:t>
    </dgm:pt>
    <dgm:pt modelId="{5D18272A-6FB4-414D-903E-1C18E94A6696}" type="sibTrans" cxnId="{34EC28BC-1632-4AD0-AB6F-4260B86CEFBB}">
      <dgm:prSet/>
      <dgm:spPr/>
      <dgm:t>
        <a:bodyPr/>
        <a:lstStyle/>
        <a:p>
          <a:endParaRPr lang="en-US"/>
        </a:p>
      </dgm:t>
    </dgm:pt>
    <dgm:pt modelId="{7A2CA5A1-A58C-4E2E-8D54-4E72B5F5D246}">
      <dgm:prSet phldrT="[Text]" custT="1"/>
      <dgm:spPr/>
      <dgm:t>
        <a:bodyPr/>
        <a:lstStyle/>
        <a:p>
          <a:r>
            <a:rPr lang="en-US" sz="2000" dirty="0" err="1">
              <a:latin typeface="Nikosh" panose="02000000000000000000" pitchFamily="2" charset="0"/>
              <a:cs typeface="Nikosh" panose="02000000000000000000" pitchFamily="2" charset="0"/>
            </a:rPr>
            <a:t>রোমান্টিক</a:t>
          </a:r>
          <a:r>
            <a:rPr lang="en-US" sz="20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0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7AE3B1D1-90E4-4968-A2BD-EEFBA36F9B0A}" type="parTrans" cxnId="{0F252192-F843-4EB8-9774-036458E1D73A}">
      <dgm:prSet/>
      <dgm:spPr/>
      <dgm:t>
        <a:bodyPr/>
        <a:lstStyle/>
        <a:p>
          <a:endParaRPr lang="en-US"/>
        </a:p>
      </dgm:t>
    </dgm:pt>
    <dgm:pt modelId="{3697788E-4125-41AD-B4AE-F8E146743ACC}" type="sibTrans" cxnId="{0F252192-F843-4EB8-9774-036458E1D73A}">
      <dgm:prSet/>
      <dgm:spPr/>
      <dgm:t>
        <a:bodyPr/>
        <a:lstStyle/>
        <a:p>
          <a:endParaRPr lang="en-US"/>
        </a:p>
      </dgm:t>
    </dgm:pt>
    <dgm:pt modelId="{6BC8196D-D279-4A17-8455-6D5D7B129546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বিনিময়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ADF60F8E-5B64-4240-908B-0560FCC1FBE7}" type="parTrans" cxnId="{588F3D2A-A17E-4D17-AA67-392F3EEF9BE0}">
      <dgm:prSet/>
      <dgm:spPr/>
      <dgm:t>
        <a:bodyPr/>
        <a:lstStyle/>
        <a:p>
          <a:endParaRPr lang="en-US"/>
        </a:p>
      </dgm:t>
    </dgm:pt>
    <dgm:pt modelId="{27E7FC2E-7D4A-49A1-9596-3F9FF6608D3C}" type="sibTrans" cxnId="{588F3D2A-A17E-4D17-AA67-392F3EEF9BE0}">
      <dgm:prSet/>
      <dgm:spPr/>
      <dgm:t>
        <a:bodyPr/>
        <a:lstStyle/>
        <a:p>
          <a:endParaRPr lang="en-US"/>
        </a:p>
      </dgm:t>
    </dgm:pt>
    <dgm:pt modelId="{0D908B87-68A0-43CC-A3F0-C6721DD376C7}">
      <dgm:prSet custT="1"/>
      <dgm:spPr/>
      <dgm:t>
        <a:bodyPr/>
        <a:lstStyle/>
        <a:p>
          <a:r>
            <a:rPr lang="en-US" sz="3200" dirty="0" err="1">
              <a:latin typeface="Nikosh" panose="02000000000000000000" pitchFamily="2" charset="0"/>
              <a:cs typeface="Nikosh" panose="02000000000000000000" pitchFamily="2" charset="0"/>
            </a:rPr>
            <a:t>দেবর</a:t>
          </a:r>
          <a:r>
            <a:rPr lang="en-US" sz="3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ও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শ্যালিকা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DB632489-DB33-492C-8405-4FDC09706FD1}" type="parTrans" cxnId="{9A94EB83-E2F6-4D1C-8C7B-91459D6C2174}">
      <dgm:prSet/>
      <dgm:spPr/>
      <dgm:t>
        <a:bodyPr/>
        <a:lstStyle/>
        <a:p>
          <a:endParaRPr lang="en-US"/>
        </a:p>
      </dgm:t>
    </dgm:pt>
    <dgm:pt modelId="{CA7A2CA1-19C8-43E3-935B-829C89AEBD3E}" type="sibTrans" cxnId="{9A94EB83-E2F6-4D1C-8C7B-91459D6C2174}">
      <dgm:prSet/>
      <dgm:spPr/>
      <dgm:t>
        <a:bodyPr/>
        <a:lstStyle/>
        <a:p>
          <a:endParaRPr lang="en-US"/>
        </a:p>
      </dgm:t>
    </dgm:pt>
    <dgm:pt modelId="{7B94864D-3B5A-46F4-B6A6-1D9C8B08DB69}">
      <dgm:prSet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বন্দোবস্ত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6484AEE8-F569-42F1-B8D2-B3F405F5E3BD}" type="parTrans" cxnId="{A100DA73-E7C9-4CA4-B629-3E74B01467D6}">
      <dgm:prSet/>
      <dgm:spPr/>
      <dgm:t>
        <a:bodyPr/>
        <a:lstStyle/>
        <a:p>
          <a:endParaRPr lang="en-US"/>
        </a:p>
      </dgm:t>
    </dgm:pt>
    <dgm:pt modelId="{C98E3E5B-3177-4536-A930-B3430585BD11}" type="sibTrans" cxnId="{A100DA73-E7C9-4CA4-B629-3E74B01467D6}">
      <dgm:prSet/>
      <dgm:spPr/>
      <dgm:t>
        <a:bodyPr/>
        <a:lstStyle/>
        <a:p>
          <a:endParaRPr lang="en-US"/>
        </a:p>
      </dgm:t>
    </dgm:pt>
    <dgm:pt modelId="{55ACA91B-EDFF-4F0A-8A24-6C171C4E17BB}">
      <dgm:prSet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অন্তর্বিবাহ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বহির্বিবাহ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53194F5-11D0-47D8-A81D-89598DBB2DCB}" type="parTrans" cxnId="{B743FEFE-11CD-4979-B429-A55D8536932E}">
      <dgm:prSet/>
      <dgm:spPr/>
      <dgm:t>
        <a:bodyPr/>
        <a:lstStyle/>
        <a:p>
          <a:endParaRPr lang="en-US"/>
        </a:p>
      </dgm:t>
    </dgm:pt>
    <dgm:pt modelId="{90052E46-EF09-4500-8566-5499258AEAEA}" type="sibTrans" cxnId="{B743FEFE-11CD-4979-B429-A55D8536932E}">
      <dgm:prSet/>
      <dgm:spPr/>
      <dgm:t>
        <a:bodyPr/>
        <a:lstStyle/>
        <a:p>
          <a:endParaRPr lang="en-US"/>
        </a:p>
      </dgm:t>
    </dgm:pt>
    <dgm:pt modelId="{92418959-297B-4DF9-9043-AED3D9E93A0B}">
      <dgm:prSet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প্যারালাল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ক্রস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কাজিন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027BED86-A842-428B-8A96-22EB2BD2925A}" type="parTrans" cxnId="{7A9D502B-2683-456C-883B-1E6E056A3623}">
      <dgm:prSet/>
      <dgm:spPr/>
      <dgm:t>
        <a:bodyPr/>
        <a:lstStyle/>
        <a:p>
          <a:endParaRPr lang="en-US"/>
        </a:p>
      </dgm:t>
    </dgm:pt>
    <dgm:pt modelId="{C905013D-FA89-4FCE-86B8-B9AB01F6DA12}" type="sibTrans" cxnId="{7A9D502B-2683-456C-883B-1E6E056A3623}">
      <dgm:prSet/>
      <dgm:spPr/>
      <dgm:t>
        <a:bodyPr/>
        <a:lstStyle/>
        <a:p>
          <a:endParaRPr lang="en-US"/>
        </a:p>
      </dgm:t>
    </dgm:pt>
    <dgm:pt modelId="{A56C1E1E-2C0B-489B-B917-B00AE62E3003}" type="pres">
      <dgm:prSet presAssocID="{5488F687-150E-4F69-AE77-BC25809086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0EBA71-DB65-494A-B1A5-E40A48E4526E}" type="pres">
      <dgm:prSet presAssocID="{B8EFD480-9AC3-417C-93D5-110888747C31}" presName="centerShape" presStyleLbl="node0" presStyleIdx="0" presStyleCnt="1"/>
      <dgm:spPr/>
    </dgm:pt>
    <dgm:pt modelId="{58C264C6-A5AC-480D-AB4A-3951788A42E8}" type="pres">
      <dgm:prSet presAssocID="{CB39A7F8-D8FB-4F3A-818F-F464241B59C7}" presName="parTrans" presStyleLbl="sibTrans2D1" presStyleIdx="0" presStyleCnt="9"/>
      <dgm:spPr/>
    </dgm:pt>
    <dgm:pt modelId="{65E65ABA-6F13-4AB8-9321-236D6A08FB6D}" type="pres">
      <dgm:prSet presAssocID="{CB39A7F8-D8FB-4F3A-818F-F464241B59C7}" presName="connectorText" presStyleLbl="sibTrans2D1" presStyleIdx="0" presStyleCnt="9"/>
      <dgm:spPr/>
    </dgm:pt>
    <dgm:pt modelId="{860D2353-0872-460B-A935-4427C10DB2B1}" type="pres">
      <dgm:prSet presAssocID="{AE5F05C6-8B42-4A4B-9C72-D8F64CF52EAC}" presName="node" presStyleLbl="node1" presStyleIdx="0" presStyleCnt="9">
        <dgm:presLayoutVars>
          <dgm:bulletEnabled val="1"/>
        </dgm:presLayoutVars>
      </dgm:prSet>
      <dgm:spPr/>
    </dgm:pt>
    <dgm:pt modelId="{DD9010CF-03A5-4E2C-B747-3FB52F85ECDA}" type="pres">
      <dgm:prSet presAssocID="{CF346786-D116-4D98-BD1B-43FB74C85BDB}" presName="parTrans" presStyleLbl="sibTrans2D1" presStyleIdx="1" presStyleCnt="9"/>
      <dgm:spPr/>
    </dgm:pt>
    <dgm:pt modelId="{5DBFF9B8-0759-444B-8895-F511DFEA980A}" type="pres">
      <dgm:prSet presAssocID="{CF346786-D116-4D98-BD1B-43FB74C85BDB}" presName="connectorText" presStyleLbl="sibTrans2D1" presStyleIdx="1" presStyleCnt="9"/>
      <dgm:spPr/>
    </dgm:pt>
    <dgm:pt modelId="{2ABFDFF2-A975-4313-9DC7-3A130CAB9950}" type="pres">
      <dgm:prSet presAssocID="{E6AAD390-E28B-444E-AD0C-931776257E32}" presName="node" presStyleLbl="node1" presStyleIdx="1" presStyleCnt="9">
        <dgm:presLayoutVars>
          <dgm:bulletEnabled val="1"/>
        </dgm:presLayoutVars>
      </dgm:prSet>
      <dgm:spPr/>
    </dgm:pt>
    <dgm:pt modelId="{16FC2597-A371-43A1-B0BD-250416FE9860}" type="pres">
      <dgm:prSet presAssocID="{DB632489-DB33-492C-8405-4FDC09706FD1}" presName="parTrans" presStyleLbl="sibTrans2D1" presStyleIdx="2" presStyleCnt="9"/>
      <dgm:spPr/>
    </dgm:pt>
    <dgm:pt modelId="{62F89117-95CA-4389-BB26-346FCC1D093D}" type="pres">
      <dgm:prSet presAssocID="{DB632489-DB33-492C-8405-4FDC09706FD1}" presName="connectorText" presStyleLbl="sibTrans2D1" presStyleIdx="2" presStyleCnt="9"/>
      <dgm:spPr/>
    </dgm:pt>
    <dgm:pt modelId="{1E7EE8EC-DDC5-447A-9A14-9614D194EF51}" type="pres">
      <dgm:prSet presAssocID="{0D908B87-68A0-43CC-A3F0-C6721DD376C7}" presName="node" presStyleLbl="node1" presStyleIdx="2" presStyleCnt="9">
        <dgm:presLayoutVars>
          <dgm:bulletEnabled val="1"/>
        </dgm:presLayoutVars>
      </dgm:prSet>
      <dgm:spPr/>
    </dgm:pt>
    <dgm:pt modelId="{04E94638-0689-42AD-BCE4-B870BCC892B1}" type="pres">
      <dgm:prSet presAssocID="{027BED86-A842-428B-8A96-22EB2BD2925A}" presName="parTrans" presStyleLbl="sibTrans2D1" presStyleIdx="3" presStyleCnt="9"/>
      <dgm:spPr/>
    </dgm:pt>
    <dgm:pt modelId="{614EEF8F-7EF9-46ED-95CB-82DF78634B3B}" type="pres">
      <dgm:prSet presAssocID="{027BED86-A842-428B-8A96-22EB2BD2925A}" presName="connectorText" presStyleLbl="sibTrans2D1" presStyleIdx="3" presStyleCnt="9"/>
      <dgm:spPr/>
    </dgm:pt>
    <dgm:pt modelId="{6501C25B-CFF5-4DAD-9413-171C30C3F450}" type="pres">
      <dgm:prSet presAssocID="{92418959-297B-4DF9-9043-AED3D9E93A0B}" presName="node" presStyleLbl="node1" presStyleIdx="3" presStyleCnt="9" custScaleX="109410" custScaleY="109003">
        <dgm:presLayoutVars>
          <dgm:bulletEnabled val="1"/>
        </dgm:presLayoutVars>
      </dgm:prSet>
      <dgm:spPr/>
    </dgm:pt>
    <dgm:pt modelId="{573A4A7A-FDE0-4279-80B8-34E6DFA09FEA}" type="pres">
      <dgm:prSet presAssocID="{F53194F5-11D0-47D8-A81D-89598DBB2DCB}" presName="parTrans" presStyleLbl="sibTrans2D1" presStyleIdx="4" presStyleCnt="9"/>
      <dgm:spPr/>
    </dgm:pt>
    <dgm:pt modelId="{594F1746-27A6-4FF9-AF02-1051FB235E1A}" type="pres">
      <dgm:prSet presAssocID="{F53194F5-11D0-47D8-A81D-89598DBB2DCB}" presName="connectorText" presStyleLbl="sibTrans2D1" presStyleIdx="4" presStyleCnt="9"/>
      <dgm:spPr/>
    </dgm:pt>
    <dgm:pt modelId="{E1BAB95D-E136-40B0-8ACF-58FE284943AA}" type="pres">
      <dgm:prSet presAssocID="{55ACA91B-EDFF-4F0A-8A24-6C171C4E17BB}" presName="node" presStyleLbl="node1" presStyleIdx="4" presStyleCnt="9">
        <dgm:presLayoutVars>
          <dgm:bulletEnabled val="1"/>
        </dgm:presLayoutVars>
      </dgm:prSet>
      <dgm:spPr/>
    </dgm:pt>
    <dgm:pt modelId="{F31050A5-C76C-47D8-872A-0B4F9F0D7570}" type="pres">
      <dgm:prSet presAssocID="{6484AEE8-F569-42F1-B8D2-B3F405F5E3BD}" presName="parTrans" presStyleLbl="sibTrans2D1" presStyleIdx="5" presStyleCnt="9"/>
      <dgm:spPr/>
    </dgm:pt>
    <dgm:pt modelId="{A6AF9FAB-062C-456B-A1C8-96A7D57098B3}" type="pres">
      <dgm:prSet presAssocID="{6484AEE8-F569-42F1-B8D2-B3F405F5E3BD}" presName="connectorText" presStyleLbl="sibTrans2D1" presStyleIdx="5" presStyleCnt="9"/>
      <dgm:spPr/>
    </dgm:pt>
    <dgm:pt modelId="{E02B2C3B-438D-4568-A535-4E2DD028ABD2}" type="pres">
      <dgm:prSet presAssocID="{7B94864D-3B5A-46F4-B6A6-1D9C8B08DB69}" presName="node" presStyleLbl="node1" presStyleIdx="5" presStyleCnt="9">
        <dgm:presLayoutVars>
          <dgm:bulletEnabled val="1"/>
        </dgm:presLayoutVars>
      </dgm:prSet>
      <dgm:spPr/>
    </dgm:pt>
    <dgm:pt modelId="{51030D53-F92A-4F5A-977A-40D12ADE8E97}" type="pres">
      <dgm:prSet presAssocID="{ADF60F8E-5B64-4240-908B-0560FCC1FBE7}" presName="parTrans" presStyleLbl="sibTrans2D1" presStyleIdx="6" presStyleCnt="9"/>
      <dgm:spPr/>
    </dgm:pt>
    <dgm:pt modelId="{0AAD6207-5324-4D2B-B940-EE84C36E39F2}" type="pres">
      <dgm:prSet presAssocID="{ADF60F8E-5B64-4240-908B-0560FCC1FBE7}" presName="connectorText" presStyleLbl="sibTrans2D1" presStyleIdx="6" presStyleCnt="9"/>
      <dgm:spPr/>
    </dgm:pt>
    <dgm:pt modelId="{7B0181AC-63B9-4BFD-8B5A-B0B64FC260C0}" type="pres">
      <dgm:prSet presAssocID="{6BC8196D-D279-4A17-8455-6D5D7B129546}" presName="node" presStyleLbl="node1" presStyleIdx="6" presStyleCnt="9">
        <dgm:presLayoutVars>
          <dgm:bulletEnabled val="1"/>
        </dgm:presLayoutVars>
      </dgm:prSet>
      <dgm:spPr/>
    </dgm:pt>
    <dgm:pt modelId="{264FC8C7-0741-4485-9C8E-15D050AE0BE3}" type="pres">
      <dgm:prSet presAssocID="{788E4247-0D0C-4118-89EF-5F8B7245AAA5}" presName="parTrans" presStyleLbl="sibTrans2D1" presStyleIdx="7" presStyleCnt="9"/>
      <dgm:spPr/>
    </dgm:pt>
    <dgm:pt modelId="{EB7BB0C3-7EBF-4ECF-A856-D5B690AD2FE8}" type="pres">
      <dgm:prSet presAssocID="{788E4247-0D0C-4118-89EF-5F8B7245AAA5}" presName="connectorText" presStyleLbl="sibTrans2D1" presStyleIdx="7" presStyleCnt="9"/>
      <dgm:spPr/>
    </dgm:pt>
    <dgm:pt modelId="{73BDB52A-2070-4C8F-B8B8-C2E09C9629BF}" type="pres">
      <dgm:prSet presAssocID="{6520E97F-860F-403B-9C75-FAE96FA90268}" presName="node" presStyleLbl="node1" presStyleIdx="7" presStyleCnt="9">
        <dgm:presLayoutVars>
          <dgm:bulletEnabled val="1"/>
        </dgm:presLayoutVars>
      </dgm:prSet>
      <dgm:spPr/>
    </dgm:pt>
    <dgm:pt modelId="{CFD563C3-DC6A-454C-9ED5-D9BFC090B8DF}" type="pres">
      <dgm:prSet presAssocID="{7AE3B1D1-90E4-4968-A2BD-EEFBA36F9B0A}" presName="parTrans" presStyleLbl="sibTrans2D1" presStyleIdx="8" presStyleCnt="9"/>
      <dgm:spPr/>
    </dgm:pt>
    <dgm:pt modelId="{1028FB07-D2DA-47FC-9AD7-E3CCDBAE413B}" type="pres">
      <dgm:prSet presAssocID="{7AE3B1D1-90E4-4968-A2BD-EEFBA36F9B0A}" presName="connectorText" presStyleLbl="sibTrans2D1" presStyleIdx="8" presStyleCnt="9"/>
      <dgm:spPr/>
    </dgm:pt>
    <dgm:pt modelId="{E978A10B-9CA5-439F-BED9-2C6F50BFC9F4}" type="pres">
      <dgm:prSet presAssocID="{7A2CA5A1-A58C-4E2E-8D54-4E72B5F5D246}" presName="node" presStyleLbl="node1" presStyleIdx="8" presStyleCnt="9">
        <dgm:presLayoutVars>
          <dgm:bulletEnabled val="1"/>
        </dgm:presLayoutVars>
      </dgm:prSet>
      <dgm:spPr/>
    </dgm:pt>
  </dgm:ptLst>
  <dgm:cxnLst>
    <dgm:cxn modelId="{48491511-593D-43DE-A92F-65543163E030}" type="presOf" srcId="{7AE3B1D1-90E4-4968-A2BD-EEFBA36F9B0A}" destId="{1028FB07-D2DA-47FC-9AD7-E3CCDBAE413B}" srcOrd="1" destOrd="0" presId="urn:microsoft.com/office/officeart/2005/8/layout/radial5"/>
    <dgm:cxn modelId="{0AE4CA1B-D840-4C4A-BF56-137B797EAFE2}" type="presOf" srcId="{788E4247-0D0C-4118-89EF-5F8B7245AAA5}" destId="{264FC8C7-0741-4485-9C8E-15D050AE0BE3}" srcOrd="0" destOrd="0" presId="urn:microsoft.com/office/officeart/2005/8/layout/radial5"/>
    <dgm:cxn modelId="{CA2BC525-E856-4F8D-B979-BF92DAC02550}" type="presOf" srcId="{CB39A7F8-D8FB-4F3A-818F-F464241B59C7}" destId="{58C264C6-A5AC-480D-AB4A-3951788A42E8}" srcOrd="0" destOrd="0" presId="urn:microsoft.com/office/officeart/2005/8/layout/radial5"/>
    <dgm:cxn modelId="{1DC3C729-F399-4973-A475-C3193525CC32}" type="presOf" srcId="{B8EFD480-9AC3-417C-93D5-110888747C31}" destId="{3F0EBA71-DB65-494A-B1A5-E40A48E4526E}" srcOrd="0" destOrd="0" presId="urn:microsoft.com/office/officeart/2005/8/layout/radial5"/>
    <dgm:cxn modelId="{588F3D2A-A17E-4D17-AA67-392F3EEF9BE0}" srcId="{B8EFD480-9AC3-417C-93D5-110888747C31}" destId="{6BC8196D-D279-4A17-8455-6D5D7B129546}" srcOrd="6" destOrd="0" parTransId="{ADF60F8E-5B64-4240-908B-0560FCC1FBE7}" sibTransId="{27E7FC2E-7D4A-49A1-9596-3F9FF6608D3C}"/>
    <dgm:cxn modelId="{7A9D502B-2683-456C-883B-1E6E056A3623}" srcId="{B8EFD480-9AC3-417C-93D5-110888747C31}" destId="{92418959-297B-4DF9-9043-AED3D9E93A0B}" srcOrd="3" destOrd="0" parTransId="{027BED86-A842-428B-8A96-22EB2BD2925A}" sibTransId="{C905013D-FA89-4FCE-86B8-B9AB01F6DA12}"/>
    <dgm:cxn modelId="{030D852C-733C-4B19-9220-D95E5A335A6F}" type="presOf" srcId="{5488F687-150E-4F69-AE77-BC25809086B8}" destId="{A56C1E1E-2C0B-489B-B917-B00AE62E3003}" srcOrd="0" destOrd="0" presId="urn:microsoft.com/office/officeart/2005/8/layout/radial5"/>
    <dgm:cxn modelId="{33E0A531-9C05-4877-AD56-199CE6ED1CB6}" type="presOf" srcId="{7A2CA5A1-A58C-4E2E-8D54-4E72B5F5D246}" destId="{E978A10B-9CA5-439F-BED9-2C6F50BFC9F4}" srcOrd="0" destOrd="0" presId="urn:microsoft.com/office/officeart/2005/8/layout/radial5"/>
    <dgm:cxn modelId="{97A46E39-9A68-4DC5-9415-47EBF93AA8F0}" type="presOf" srcId="{CF346786-D116-4D98-BD1B-43FB74C85BDB}" destId="{DD9010CF-03A5-4E2C-B747-3FB52F85ECDA}" srcOrd="0" destOrd="0" presId="urn:microsoft.com/office/officeart/2005/8/layout/radial5"/>
    <dgm:cxn modelId="{F1EBFF3B-CA34-4F91-AD49-528FFC3FFC6D}" type="presOf" srcId="{6BC8196D-D279-4A17-8455-6D5D7B129546}" destId="{7B0181AC-63B9-4BFD-8B5A-B0B64FC260C0}" srcOrd="0" destOrd="0" presId="urn:microsoft.com/office/officeart/2005/8/layout/radial5"/>
    <dgm:cxn modelId="{C393F93F-68A3-407F-8EAC-D69380A9285E}" type="presOf" srcId="{0D908B87-68A0-43CC-A3F0-C6721DD376C7}" destId="{1E7EE8EC-DDC5-447A-9A14-9614D194EF51}" srcOrd="0" destOrd="0" presId="urn:microsoft.com/office/officeart/2005/8/layout/radial5"/>
    <dgm:cxn modelId="{1362A65C-339F-4B1A-9D9E-EB6C03A4FAF3}" type="presOf" srcId="{55ACA91B-EDFF-4F0A-8A24-6C171C4E17BB}" destId="{E1BAB95D-E136-40B0-8ACF-58FE284943AA}" srcOrd="0" destOrd="0" presId="urn:microsoft.com/office/officeart/2005/8/layout/radial5"/>
    <dgm:cxn modelId="{D53A085E-A5E9-4367-A232-B792A4C75E7E}" type="presOf" srcId="{027BED86-A842-428B-8A96-22EB2BD2925A}" destId="{04E94638-0689-42AD-BCE4-B870BCC892B1}" srcOrd="0" destOrd="0" presId="urn:microsoft.com/office/officeart/2005/8/layout/radial5"/>
    <dgm:cxn modelId="{995CEC68-BAD5-4420-9C5D-06C7CCE87DB4}" type="presOf" srcId="{F53194F5-11D0-47D8-A81D-89598DBB2DCB}" destId="{573A4A7A-FDE0-4279-80B8-34E6DFA09FEA}" srcOrd="0" destOrd="0" presId="urn:microsoft.com/office/officeart/2005/8/layout/radial5"/>
    <dgm:cxn modelId="{D1BF934D-938F-4E26-A585-C487BF7DE7B3}" srcId="{B8EFD480-9AC3-417C-93D5-110888747C31}" destId="{E6AAD390-E28B-444E-AD0C-931776257E32}" srcOrd="1" destOrd="0" parTransId="{CF346786-D116-4D98-BD1B-43FB74C85BDB}" sibTransId="{EE8FED27-ADAE-49EE-8B86-7FF4AD3092F3}"/>
    <dgm:cxn modelId="{B0595150-C2E5-47D7-8BA7-6EDC489622E1}" type="presOf" srcId="{6520E97F-860F-403B-9C75-FAE96FA90268}" destId="{73BDB52A-2070-4C8F-B8B8-C2E09C9629BF}" srcOrd="0" destOrd="0" presId="urn:microsoft.com/office/officeart/2005/8/layout/radial5"/>
    <dgm:cxn modelId="{A100DA73-E7C9-4CA4-B629-3E74B01467D6}" srcId="{B8EFD480-9AC3-417C-93D5-110888747C31}" destId="{7B94864D-3B5A-46F4-B6A6-1D9C8B08DB69}" srcOrd="5" destOrd="0" parTransId="{6484AEE8-F569-42F1-B8D2-B3F405F5E3BD}" sibTransId="{C98E3E5B-3177-4536-A930-B3430585BD11}"/>
    <dgm:cxn modelId="{9A94EB83-E2F6-4D1C-8C7B-91459D6C2174}" srcId="{B8EFD480-9AC3-417C-93D5-110888747C31}" destId="{0D908B87-68A0-43CC-A3F0-C6721DD376C7}" srcOrd="2" destOrd="0" parTransId="{DB632489-DB33-492C-8405-4FDC09706FD1}" sibTransId="{CA7A2CA1-19C8-43E3-935B-829C89AEBD3E}"/>
    <dgm:cxn modelId="{22BE8284-445F-454F-9D6A-5F2781632869}" type="presOf" srcId="{CB39A7F8-D8FB-4F3A-818F-F464241B59C7}" destId="{65E65ABA-6F13-4AB8-9321-236D6A08FB6D}" srcOrd="1" destOrd="0" presId="urn:microsoft.com/office/officeart/2005/8/layout/radial5"/>
    <dgm:cxn modelId="{4FC12C86-7511-455F-B4F4-31A99265D4EB}" type="presOf" srcId="{DB632489-DB33-492C-8405-4FDC09706FD1}" destId="{16FC2597-A371-43A1-B0BD-250416FE9860}" srcOrd="0" destOrd="0" presId="urn:microsoft.com/office/officeart/2005/8/layout/radial5"/>
    <dgm:cxn modelId="{FCE13086-A77E-477D-8D4E-D36DDF746328}" srcId="{5488F687-150E-4F69-AE77-BC25809086B8}" destId="{B8EFD480-9AC3-417C-93D5-110888747C31}" srcOrd="0" destOrd="0" parTransId="{DBE840DF-01CF-48D8-A0CD-D30B1F4B155D}" sibTransId="{2613E6C3-AD1A-43FF-B9EC-0C517FFA4BFD}"/>
    <dgm:cxn modelId="{685E4A90-F896-4B07-87C2-8BDBC23339CA}" type="presOf" srcId="{E6AAD390-E28B-444E-AD0C-931776257E32}" destId="{2ABFDFF2-A975-4313-9DC7-3A130CAB9950}" srcOrd="0" destOrd="0" presId="urn:microsoft.com/office/officeart/2005/8/layout/radial5"/>
    <dgm:cxn modelId="{0F252192-F843-4EB8-9774-036458E1D73A}" srcId="{B8EFD480-9AC3-417C-93D5-110888747C31}" destId="{7A2CA5A1-A58C-4E2E-8D54-4E72B5F5D246}" srcOrd="8" destOrd="0" parTransId="{7AE3B1D1-90E4-4968-A2BD-EEFBA36F9B0A}" sibTransId="{3697788E-4125-41AD-B4AE-F8E146743ACC}"/>
    <dgm:cxn modelId="{15F3A094-0C2B-4B88-B6F4-C5219923E750}" type="presOf" srcId="{6484AEE8-F569-42F1-B8D2-B3F405F5E3BD}" destId="{A6AF9FAB-062C-456B-A1C8-96A7D57098B3}" srcOrd="1" destOrd="0" presId="urn:microsoft.com/office/officeart/2005/8/layout/radial5"/>
    <dgm:cxn modelId="{075F479D-2A48-46E1-8B15-D5B04CBB87AA}" type="presOf" srcId="{CF346786-D116-4D98-BD1B-43FB74C85BDB}" destId="{5DBFF9B8-0759-444B-8895-F511DFEA980A}" srcOrd="1" destOrd="0" presId="urn:microsoft.com/office/officeart/2005/8/layout/radial5"/>
    <dgm:cxn modelId="{816DBA9F-514D-4C5A-86C1-16665B62F2E0}" type="presOf" srcId="{AE5F05C6-8B42-4A4B-9C72-D8F64CF52EAC}" destId="{860D2353-0872-460B-A935-4427C10DB2B1}" srcOrd="0" destOrd="0" presId="urn:microsoft.com/office/officeart/2005/8/layout/radial5"/>
    <dgm:cxn modelId="{215704AA-57F9-4F9A-BB50-9998BE34AC40}" type="presOf" srcId="{ADF60F8E-5B64-4240-908B-0560FCC1FBE7}" destId="{0AAD6207-5324-4D2B-B940-EE84C36E39F2}" srcOrd="1" destOrd="0" presId="urn:microsoft.com/office/officeart/2005/8/layout/radial5"/>
    <dgm:cxn modelId="{6397D7AA-7AF7-4582-B7A3-4F4DDEDD41B6}" srcId="{B8EFD480-9AC3-417C-93D5-110888747C31}" destId="{AE5F05C6-8B42-4A4B-9C72-D8F64CF52EAC}" srcOrd="0" destOrd="0" parTransId="{CB39A7F8-D8FB-4F3A-818F-F464241B59C7}" sibTransId="{D99276E1-F9A7-4BB7-B89A-AC0787059142}"/>
    <dgm:cxn modelId="{91599BAB-FB82-4BF0-8070-B766BE9BAACA}" type="presOf" srcId="{027BED86-A842-428B-8A96-22EB2BD2925A}" destId="{614EEF8F-7EF9-46ED-95CB-82DF78634B3B}" srcOrd="1" destOrd="0" presId="urn:microsoft.com/office/officeart/2005/8/layout/radial5"/>
    <dgm:cxn modelId="{CAD54BB0-82F0-498A-B1CD-6774A23C50BC}" type="presOf" srcId="{788E4247-0D0C-4118-89EF-5F8B7245AAA5}" destId="{EB7BB0C3-7EBF-4ECF-A856-D5B690AD2FE8}" srcOrd="1" destOrd="0" presId="urn:microsoft.com/office/officeart/2005/8/layout/radial5"/>
    <dgm:cxn modelId="{E35055B8-6DE6-450E-99D6-9C190D70C8AC}" type="presOf" srcId="{92418959-297B-4DF9-9043-AED3D9E93A0B}" destId="{6501C25B-CFF5-4DAD-9413-171C30C3F450}" srcOrd="0" destOrd="0" presId="urn:microsoft.com/office/officeart/2005/8/layout/radial5"/>
    <dgm:cxn modelId="{34EC28BC-1632-4AD0-AB6F-4260B86CEFBB}" srcId="{B8EFD480-9AC3-417C-93D5-110888747C31}" destId="{6520E97F-860F-403B-9C75-FAE96FA90268}" srcOrd="7" destOrd="0" parTransId="{788E4247-0D0C-4118-89EF-5F8B7245AAA5}" sibTransId="{5D18272A-6FB4-414D-903E-1C18E94A6696}"/>
    <dgm:cxn modelId="{1A2C3BC0-FBDF-4CD5-99FE-CA7F11895A28}" type="presOf" srcId="{7B94864D-3B5A-46F4-B6A6-1D9C8B08DB69}" destId="{E02B2C3B-438D-4568-A535-4E2DD028ABD2}" srcOrd="0" destOrd="0" presId="urn:microsoft.com/office/officeart/2005/8/layout/radial5"/>
    <dgm:cxn modelId="{603D59C1-0BD6-403F-BD6B-98056CB4D83D}" type="presOf" srcId="{6484AEE8-F569-42F1-B8D2-B3F405F5E3BD}" destId="{F31050A5-C76C-47D8-872A-0B4F9F0D7570}" srcOrd="0" destOrd="0" presId="urn:microsoft.com/office/officeart/2005/8/layout/radial5"/>
    <dgm:cxn modelId="{869520EB-7567-4497-9D5E-BDED2CA32FB6}" type="presOf" srcId="{7AE3B1D1-90E4-4968-A2BD-EEFBA36F9B0A}" destId="{CFD563C3-DC6A-454C-9ED5-D9BFC090B8DF}" srcOrd="0" destOrd="0" presId="urn:microsoft.com/office/officeart/2005/8/layout/radial5"/>
    <dgm:cxn modelId="{5736EFF8-82EE-4D74-9E54-B4724717235E}" type="presOf" srcId="{DB632489-DB33-492C-8405-4FDC09706FD1}" destId="{62F89117-95CA-4389-BB26-346FCC1D093D}" srcOrd="1" destOrd="0" presId="urn:microsoft.com/office/officeart/2005/8/layout/radial5"/>
    <dgm:cxn modelId="{C2034FFB-53AF-4B2C-8A87-14C3AF11F46D}" type="presOf" srcId="{ADF60F8E-5B64-4240-908B-0560FCC1FBE7}" destId="{51030D53-F92A-4F5A-977A-40D12ADE8E97}" srcOrd="0" destOrd="0" presId="urn:microsoft.com/office/officeart/2005/8/layout/radial5"/>
    <dgm:cxn modelId="{68E21CFC-2F7B-4077-8E61-ACCDC82F3426}" type="presOf" srcId="{F53194F5-11D0-47D8-A81D-89598DBB2DCB}" destId="{594F1746-27A6-4FF9-AF02-1051FB235E1A}" srcOrd="1" destOrd="0" presId="urn:microsoft.com/office/officeart/2005/8/layout/radial5"/>
    <dgm:cxn modelId="{B743FEFE-11CD-4979-B429-A55D8536932E}" srcId="{B8EFD480-9AC3-417C-93D5-110888747C31}" destId="{55ACA91B-EDFF-4F0A-8A24-6C171C4E17BB}" srcOrd="4" destOrd="0" parTransId="{F53194F5-11D0-47D8-A81D-89598DBB2DCB}" sibTransId="{90052E46-EF09-4500-8566-5499258AEAEA}"/>
    <dgm:cxn modelId="{33F27988-DBC7-400D-8088-76CE3BE068F3}" type="presParOf" srcId="{A56C1E1E-2C0B-489B-B917-B00AE62E3003}" destId="{3F0EBA71-DB65-494A-B1A5-E40A48E4526E}" srcOrd="0" destOrd="0" presId="urn:microsoft.com/office/officeart/2005/8/layout/radial5"/>
    <dgm:cxn modelId="{08A806C9-36F7-4303-BEB5-38AD6B21DE45}" type="presParOf" srcId="{A56C1E1E-2C0B-489B-B917-B00AE62E3003}" destId="{58C264C6-A5AC-480D-AB4A-3951788A42E8}" srcOrd="1" destOrd="0" presId="urn:microsoft.com/office/officeart/2005/8/layout/radial5"/>
    <dgm:cxn modelId="{D5B0D0CE-3006-4C77-9878-2DE4940FDBA9}" type="presParOf" srcId="{58C264C6-A5AC-480D-AB4A-3951788A42E8}" destId="{65E65ABA-6F13-4AB8-9321-236D6A08FB6D}" srcOrd="0" destOrd="0" presId="urn:microsoft.com/office/officeart/2005/8/layout/radial5"/>
    <dgm:cxn modelId="{ECACB2DF-F0F0-454C-8711-C2E7E62250A9}" type="presParOf" srcId="{A56C1E1E-2C0B-489B-B917-B00AE62E3003}" destId="{860D2353-0872-460B-A935-4427C10DB2B1}" srcOrd="2" destOrd="0" presId="urn:microsoft.com/office/officeart/2005/8/layout/radial5"/>
    <dgm:cxn modelId="{785F14D3-E163-42BB-B1FF-57FF8DD56B4C}" type="presParOf" srcId="{A56C1E1E-2C0B-489B-B917-B00AE62E3003}" destId="{DD9010CF-03A5-4E2C-B747-3FB52F85ECDA}" srcOrd="3" destOrd="0" presId="urn:microsoft.com/office/officeart/2005/8/layout/radial5"/>
    <dgm:cxn modelId="{9EFCF527-3C3F-4428-8ACC-28EC94B3D50B}" type="presParOf" srcId="{DD9010CF-03A5-4E2C-B747-3FB52F85ECDA}" destId="{5DBFF9B8-0759-444B-8895-F511DFEA980A}" srcOrd="0" destOrd="0" presId="urn:microsoft.com/office/officeart/2005/8/layout/radial5"/>
    <dgm:cxn modelId="{F9BAA4A2-6D65-4D9E-82ED-6D7BCF4A753A}" type="presParOf" srcId="{A56C1E1E-2C0B-489B-B917-B00AE62E3003}" destId="{2ABFDFF2-A975-4313-9DC7-3A130CAB9950}" srcOrd="4" destOrd="0" presId="urn:microsoft.com/office/officeart/2005/8/layout/radial5"/>
    <dgm:cxn modelId="{0AD89F7E-FE7C-4DCC-B12F-047BC88A10DF}" type="presParOf" srcId="{A56C1E1E-2C0B-489B-B917-B00AE62E3003}" destId="{16FC2597-A371-43A1-B0BD-250416FE9860}" srcOrd="5" destOrd="0" presId="urn:microsoft.com/office/officeart/2005/8/layout/radial5"/>
    <dgm:cxn modelId="{1C01FEEE-0AE0-4DA8-865B-C5527EFCAB2D}" type="presParOf" srcId="{16FC2597-A371-43A1-B0BD-250416FE9860}" destId="{62F89117-95CA-4389-BB26-346FCC1D093D}" srcOrd="0" destOrd="0" presId="urn:microsoft.com/office/officeart/2005/8/layout/radial5"/>
    <dgm:cxn modelId="{09C254EA-1111-4DDE-ACDD-BAB38C634237}" type="presParOf" srcId="{A56C1E1E-2C0B-489B-B917-B00AE62E3003}" destId="{1E7EE8EC-DDC5-447A-9A14-9614D194EF51}" srcOrd="6" destOrd="0" presId="urn:microsoft.com/office/officeart/2005/8/layout/radial5"/>
    <dgm:cxn modelId="{132827FA-0205-4326-9DBE-59347A8152A7}" type="presParOf" srcId="{A56C1E1E-2C0B-489B-B917-B00AE62E3003}" destId="{04E94638-0689-42AD-BCE4-B870BCC892B1}" srcOrd="7" destOrd="0" presId="urn:microsoft.com/office/officeart/2005/8/layout/radial5"/>
    <dgm:cxn modelId="{58FD07C1-B8F7-435B-9E5E-841A2C05E255}" type="presParOf" srcId="{04E94638-0689-42AD-BCE4-B870BCC892B1}" destId="{614EEF8F-7EF9-46ED-95CB-82DF78634B3B}" srcOrd="0" destOrd="0" presId="urn:microsoft.com/office/officeart/2005/8/layout/radial5"/>
    <dgm:cxn modelId="{64C7C266-7A86-4544-97FE-393158EB6AC2}" type="presParOf" srcId="{A56C1E1E-2C0B-489B-B917-B00AE62E3003}" destId="{6501C25B-CFF5-4DAD-9413-171C30C3F450}" srcOrd="8" destOrd="0" presId="urn:microsoft.com/office/officeart/2005/8/layout/radial5"/>
    <dgm:cxn modelId="{861E7C99-7C2D-4EEF-83B4-91DEA162E44B}" type="presParOf" srcId="{A56C1E1E-2C0B-489B-B917-B00AE62E3003}" destId="{573A4A7A-FDE0-4279-80B8-34E6DFA09FEA}" srcOrd="9" destOrd="0" presId="urn:microsoft.com/office/officeart/2005/8/layout/radial5"/>
    <dgm:cxn modelId="{6F9D57E0-AD3D-4135-9F5B-845F132F99A0}" type="presParOf" srcId="{573A4A7A-FDE0-4279-80B8-34E6DFA09FEA}" destId="{594F1746-27A6-4FF9-AF02-1051FB235E1A}" srcOrd="0" destOrd="0" presId="urn:microsoft.com/office/officeart/2005/8/layout/radial5"/>
    <dgm:cxn modelId="{23B25C6D-605F-4826-9824-7D2893CAAF2D}" type="presParOf" srcId="{A56C1E1E-2C0B-489B-B917-B00AE62E3003}" destId="{E1BAB95D-E136-40B0-8ACF-58FE284943AA}" srcOrd="10" destOrd="0" presId="urn:microsoft.com/office/officeart/2005/8/layout/radial5"/>
    <dgm:cxn modelId="{66ACFDC6-6CB2-48EF-9A8C-BF1B9EE5D5D7}" type="presParOf" srcId="{A56C1E1E-2C0B-489B-B917-B00AE62E3003}" destId="{F31050A5-C76C-47D8-872A-0B4F9F0D7570}" srcOrd="11" destOrd="0" presId="urn:microsoft.com/office/officeart/2005/8/layout/radial5"/>
    <dgm:cxn modelId="{81C262B4-7C3C-4C08-9F5D-C749C293900C}" type="presParOf" srcId="{F31050A5-C76C-47D8-872A-0B4F9F0D7570}" destId="{A6AF9FAB-062C-456B-A1C8-96A7D57098B3}" srcOrd="0" destOrd="0" presId="urn:microsoft.com/office/officeart/2005/8/layout/radial5"/>
    <dgm:cxn modelId="{62BB3896-3401-46D6-A529-AF4142E7442B}" type="presParOf" srcId="{A56C1E1E-2C0B-489B-B917-B00AE62E3003}" destId="{E02B2C3B-438D-4568-A535-4E2DD028ABD2}" srcOrd="12" destOrd="0" presId="urn:microsoft.com/office/officeart/2005/8/layout/radial5"/>
    <dgm:cxn modelId="{F035942E-8167-43A5-B79C-D0183B525719}" type="presParOf" srcId="{A56C1E1E-2C0B-489B-B917-B00AE62E3003}" destId="{51030D53-F92A-4F5A-977A-40D12ADE8E97}" srcOrd="13" destOrd="0" presId="urn:microsoft.com/office/officeart/2005/8/layout/radial5"/>
    <dgm:cxn modelId="{8A5B7519-B40B-4776-AAF2-CE6C9D817BBA}" type="presParOf" srcId="{51030D53-F92A-4F5A-977A-40D12ADE8E97}" destId="{0AAD6207-5324-4D2B-B940-EE84C36E39F2}" srcOrd="0" destOrd="0" presId="urn:microsoft.com/office/officeart/2005/8/layout/radial5"/>
    <dgm:cxn modelId="{21A904AE-806F-4133-9D3C-4F6520872010}" type="presParOf" srcId="{A56C1E1E-2C0B-489B-B917-B00AE62E3003}" destId="{7B0181AC-63B9-4BFD-8B5A-B0B64FC260C0}" srcOrd="14" destOrd="0" presId="urn:microsoft.com/office/officeart/2005/8/layout/radial5"/>
    <dgm:cxn modelId="{62C4D245-E3C5-4A2D-B18E-37794A2B2818}" type="presParOf" srcId="{A56C1E1E-2C0B-489B-B917-B00AE62E3003}" destId="{264FC8C7-0741-4485-9C8E-15D050AE0BE3}" srcOrd="15" destOrd="0" presId="urn:microsoft.com/office/officeart/2005/8/layout/radial5"/>
    <dgm:cxn modelId="{F817A72A-9AA4-43D1-AB2B-5EDB2ED8AEF3}" type="presParOf" srcId="{264FC8C7-0741-4485-9C8E-15D050AE0BE3}" destId="{EB7BB0C3-7EBF-4ECF-A856-D5B690AD2FE8}" srcOrd="0" destOrd="0" presId="urn:microsoft.com/office/officeart/2005/8/layout/radial5"/>
    <dgm:cxn modelId="{10591EAB-2AF1-4A8C-A140-770F4DBF85ED}" type="presParOf" srcId="{A56C1E1E-2C0B-489B-B917-B00AE62E3003}" destId="{73BDB52A-2070-4C8F-B8B8-C2E09C9629BF}" srcOrd="16" destOrd="0" presId="urn:microsoft.com/office/officeart/2005/8/layout/radial5"/>
    <dgm:cxn modelId="{1C7C815B-6F85-4BF3-AC76-1F41CC54D2EF}" type="presParOf" srcId="{A56C1E1E-2C0B-489B-B917-B00AE62E3003}" destId="{CFD563C3-DC6A-454C-9ED5-D9BFC090B8DF}" srcOrd="17" destOrd="0" presId="urn:microsoft.com/office/officeart/2005/8/layout/radial5"/>
    <dgm:cxn modelId="{D3575493-D4C6-4544-9AB0-4590B8D7F110}" type="presParOf" srcId="{CFD563C3-DC6A-454C-9ED5-D9BFC090B8DF}" destId="{1028FB07-D2DA-47FC-9AD7-E3CCDBAE413B}" srcOrd="0" destOrd="0" presId="urn:microsoft.com/office/officeart/2005/8/layout/radial5"/>
    <dgm:cxn modelId="{65518607-467F-4147-A96C-464AB65FFADC}" type="presParOf" srcId="{A56C1E1E-2C0B-489B-B917-B00AE62E3003}" destId="{E978A10B-9CA5-439F-BED9-2C6F50BFC9F4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EBA71-DB65-494A-B1A5-E40A48E4526E}">
      <dsp:nvSpPr>
        <dsp:cNvPr id="0" name=""/>
        <dsp:cNvSpPr/>
      </dsp:nvSpPr>
      <dsp:spPr>
        <a:xfrm>
          <a:off x="4748931" y="2688001"/>
          <a:ext cx="1195560" cy="1195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বিবাহ</a:t>
          </a:r>
          <a:r>
            <a:rPr lang="en-US" sz="2600" kern="1200" dirty="0"/>
            <a:t> </a:t>
          </a:r>
        </a:p>
      </dsp:txBody>
      <dsp:txXfrm>
        <a:off x="4924017" y="2863087"/>
        <a:ext cx="845388" cy="845388"/>
      </dsp:txXfrm>
    </dsp:sp>
    <dsp:sp modelId="{58C264C6-A5AC-480D-AB4A-3951788A42E8}">
      <dsp:nvSpPr>
        <dsp:cNvPr id="0" name=""/>
        <dsp:cNvSpPr/>
      </dsp:nvSpPr>
      <dsp:spPr>
        <a:xfrm rot="16200000">
          <a:off x="4997561" y="1758732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84638" y="1961912"/>
        <a:ext cx="524147" cy="348309"/>
      </dsp:txXfrm>
    </dsp:sp>
    <dsp:sp modelId="{860D2353-0872-460B-A935-4427C10DB2B1}">
      <dsp:nvSpPr>
        <dsp:cNvPr id="0" name=""/>
        <dsp:cNvSpPr/>
      </dsp:nvSpPr>
      <dsp:spPr>
        <a:xfrm>
          <a:off x="4663753" y="4533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একক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863787" y="204567"/>
        <a:ext cx="965849" cy="965849"/>
      </dsp:txXfrm>
    </dsp:sp>
    <dsp:sp modelId="{DD9010CF-03A5-4E2C-B747-3FB52F85ECDA}">
      <dsp:nvSpPr>
        <dsp:cNvPr id="0" name=""/>
        <dsp:cNvSpPr/>
      </dsp:nvSpPr>
      <dsp:spPr>
        <a:xfrm rot="18600000">
          <a:off x="5792555" y="2048086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823660" y="2230894"/>
        <a:ext cx="524147" cy="348309"/>
      </dsp:txXfrm>
    </dsp:sp>
    <dsp:sp modelId="{2ABFDFF2-A975-4313-9DC7-3A130CAB9950}">
      <dsp:nvSpPr>
        <dsp:cNvPr id="0" name=""/>
        <dsp:cNvSpPr/>
      </dsp:nvSpPr>
      <dsp:spPr>
        <a:xfrm>
          <a:off x="6333901" y="612417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anose="02000000000000000000" pitchFamily="2" charset="0"/>
              <a:cs typeface="Nikosh" panose="02000000000000000000" pitchFamily="2" charset="0"/>
            </a:rPr>
            <a:t>বহু</a:t>
          </a:r>
          <a:r>
            <a:rPr lang="en-US" sz="3200" kern="1200" dirty="0">
              <a:latin typeface="Nikosh" panose="02000000000000000000" pitchFamily="2" charset="0"/>
              <a:cs typeface="Nikosh" panose="02000000000000000000" pitchFamily="2" charset="0"/>
            </a:rPr>
            <a:t>- </a:t>
          </a:r>
          <a:r>
            <a:rPr lang="en-US" sz="3200" kern="1200" dirty="0" err="1">
              <a:latin typeface="Nikosh" panose="02000000000000000000" pitchFamily="2" charset="0"/>
              <a:cs typeface="Nikosh" panose="02000000000000000000" pitchFamily="2" charset="0"/>
            </a:rPr>
            <a:t>স্ত্রী</a:t>
          </a:r>
          <a:r>
            <a:rPr lang="en-US" sz="32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32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6533935" y="812451"/>
        <a:ext cx="965849" cy="965849"/>
      </dsp:txXfrm>
    </dsp:sp>
    <dsp:sp modelId="{16FC2597-A371-43A1-B0BD-250416FE9860}">
      <dsp:nvSpPr>
        <dsp:cNvPr id="0" name=""/>
        <dsp:cNvSpPr/>
      </dsp:nvSpPr>
      <dsp:spPr>
        <a:xfrm rot="21000000">
          <a:off x="6215563" y="2780757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216886" y="2911981"/>
        <a:ext cx="524147" cy="348309"/>
      </dsp:txXfrm>
    </dsp:sp>
    <dsp:sp modelId="{1E7EE8EC-DDC5-447A-9A14-9614D194EF51}">
      <dsp:nvSpPr>
        <dsp:cNvPr id="0" name=""/>
        <dsp:cNvSpPr/>
      </dsp:nvSpPr>
      <dsp:spPr>
        <a:xfrm>
          <a:off x="7222569" y="2151634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" panose="02000000000000000000" pitchFamily="2" charset="0"/>
              <a:cs typeface="Nikosh" panose="02000000000000000000" pitchFamily="2" charset="0"/>
            </a:rPr>
            <a:t>দেবর</a:t>
          </a:r>
          <a:r>
            <a:rPr lang="en-US" sz="32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ও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শ্যালিকা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422603" y="2351668"/>
        <a:ext cx="965849" cy="965849"/>
      </dsp:txXfrm>
    </dsp:sp>
    <dsp:sp modelId="{04E94638-0689-42AD-BCE4-B870BCC892B1}">
      <dsp:nvSpPr>
        <dsp:cNvPr id="0" name=""/>
        <dsp:cNvSpPr/>
      </dsp:nvSpPr>
      <dsp:spPr>
        <a:xfrm rot="1800000">
          <a:off x="6058800" y="3598505"/>
          <a:ext cx="664610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070466" y="3671070"/>
        <a:ext cx="490456" cy="348309"/>
      </dsp:txXfrm>
    </dsp:sp>
    <dsp:sp modelId="{6501C25B-CFF5-4DAD-9413-171C30C3F450}">
      <dsp:nvSpPr>
        <dsp:cNvPr id="0" name=""/>
        <dsp:cNvSpPr/>
      </dsp:nvSpPr>
      <dsp:spPr>
        <a:xfrm>
          <a:off x="6849671" y="3840481"/>
          <a:ext cx="1494450" cy="1488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প্যারালাল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ক্রস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কাজিন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068528" y="4058524"/>
        <a:ext cx="1056736" cy="1052805"/>
      </dsp:txXfrm>
    </dsp:sp>
    <dsp:sp modelId="{573A4A7A-FDE0-4279-80B8-34E6DFA09FEA}">
      <dsp:nvSpPr>
        <dsp:cNvPr id="0" name=""/>
        <dsp:cNvSpPr/>
      </dsp:nvSpPr>
      <dsp:spPr>
        <a:xfrm rot="4200000">
          <a:off x="5420568" y="4157729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477863" y="4192006"/>
        <a:ext cx="524147" cy="348309"/>
      </dsp:txXfrm>
    </dsp:sp>
    <dsp:sp modelId="{E1BAB95D-E136-40B0-8ACF-58FE284943AA}">
      <dsp:nvSpPr>
        <dsp:cNvPr id="0" name=""/>
        <dsp:cNvSpPr/>
      </dsp:nvSpPr>
      <dsp:spPr>
        <a:xfrm>
          <a:off x="5552420" y="5044416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অন্তর্বিবাহ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বহির্বিবাহ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5752454" y="5244450"/>
        <a:ext cx="965849" cy="965849"/>
      </dsp:txXfrm>
    </dsp:sp>
    <dsp:sp modelId="{F31050A5-C76C-47D8-872A-0B4F9F0D7570}">
      <dsp:nvSpPr>
        <dsp:cNvPr id="0" name=""/>
        <dsp:cNvSpPr/>
      </dsp:nvSpPr>
      <dsp:spPr>
        <a:xfrm rot="6600000">
          <a:off x="4574553" y="4157729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691412" y="4192006"/>
        <a:ext cx="524147" cy="348309"/>
      </dsp:txXfrm>
    </dsp:sp>
    <dsp:sp modelId="{E02B2C3B-438D-4568-A535-4E2DD028ABD2}">
      <dsp:nvSpPr>
        <dsp:cNvPr id="0" name=""/>
        <dsp:cNvSpPr/>
      </dsp:nvSpPr>
      <dsp:spPr>
        <a:xfrm>
          <a:off x="3775085" y="5044416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বন্দোবস্ত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975119" y="5244450"/>
        <a:ext cx="965849" cy="965849"/>
      </dsp:txXfrm>
    </dsp:sp>
    <dsp:sp modelId="{51030D53-F92A-4F5A-977A-40D12ADE8E97}">
      <dsp:nvSpPr>
        <dsp:cNvPr id="0" name=""/>
        <dsp:cNvSpPr/>
      </dsp:nvSpPr>
      <dsp:spPr>
        <a:xfrm rot="9000000">
          <a:off x="3926467" y="3613920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088955" y="3686485"/>
        <a:ext cx="524147" cy="348309"/>
      </dsp:txXfrm>
    </dsp:sp>
    <dsp:sp modelId="{7B0181AC-63B9-4BFD-8B5A-B0B64FC260C0}">
      <dsp:nvSpPr>
        <dsp:cNvPr id="0" name=""/>
        <dsp:cNvSpPr/>
      </dsp:nvSpPr>
      <dsp:spPr>
        <a:xfrm>
          <a:off x="2413568" y="3901968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বিনিময়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613602" y="4102002"/>
        <a:ext cx="965849" cy="965849"/>
      </dsp:txXfrm>
    </dsp:sp>
    <dsp:sp modelId="{264FC8C7-0741-4485-9C8E-15D050AE0BE3}">
      <dsp:nvSpPr>
        <dsp:cNvPr id="0" name=""/>
        <dsp:cNvSpPr/>
      </dsp:nvSpPr>
      <dsp:spPr>
        <a:xfrm rot="11400000">
          <a:off x="3779558" y="2780757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952389" y="2911981"/>
        <a:ext cx="524147" cy="348309"/>
      </dsp:txXfrm>
    </dsp:sp>
    <dsp:sp modelId="{73BDB52A-2070-4C8F-B8B8-C2E09C9629BF}">
      <dsp:nvSpPr>
        <dsp:cNvPr id="0" name=""/>
        <dsp:cNvSpPr/>
      </dsp:nvSpPr>
      <dsp:spPr>
        <a:xfrm>
          <a:off x="2104937" y="2151634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" panose="02000000000000000000" pitchFamily="2" charset="0"/>
              <a:cs typeface="Nikosh" panose="02000000000000000000" pitchFamily="2" charset="0"/>
            </a:rPr>
            <a:t>টেলিফোন</a:t>
          </a:r>
          <a:r>
            <a:rPr lang="en-US" sz="20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0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304971" y="2351668"/>
        <a:ext cx="965849" cy="965849"/>
      </dsp:txXfrm>
    </dsp:sp>
    <dsp:sp modelId="{CFD563C3-DC6A-454C-9ED5-D9BFC090B8DF}">
      <dsp:nvSpPr>
        <dsp:cNvPr id="0" name=""/>
        <dsp:cNvSpPr/>
      </dsp:nvSpPr>
      <dsp:spPr>
        <a:xfrm rot="13800000">
          <a:off x="4202566" y="2048086"/>
          <a:ext cx="698301" cy="58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345615" y="2230894"/>
        <a:ext cx="524147" cy="348309"/>
      </dsp:txXfrm>
    </dsp:sp>
    <dsp:sp modelId="{E978A10B-9CA5-439F-BED9-2C6F50BFC9F4}">
      <dsp:nvSpPr>
        <dsp:cNvPr id="0" name=""/>
        <dsp:cNvSpPr/>
      </dsp:nvSpPr>
      <dsp:spPr>
        <a:xfrm>
          <a:off x="2993604" y="612417"/>
          <a:ext cx="1365917" cy="1365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" panose="02000000000000000000" pitchFamily="2" charset="0"/>
              <a:cs typeface="Nikosh" panose="02000000000000000000" pitchFamily="2" charset="0"/>
            </a:rPr>
            <a:t>রোমান্টিক</a:t>
          </a:r>
          <a:r>
            <a:rPr lang="en-US" sz="20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বিবাহ</a:t>
          </a:r>
          <a:r>
            <a:rPr lang="en-US" sz="20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193638" y="812451"/>
        <a:ext cx="965849" cy="965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3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C40045-79C5-441E-AFA1-4AFF24330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E44D36-2756-482A-BAF2-E200194F6187}"/>
              </a:ext>
            </a:extLst>
          </p:cNvPr>
          <p:cNvSpPr txBox="1"/>
          <p:nvPr/>
        </p:nvSpPr>
        <p:spPr>
          <a:xfrm>
            <a:off x="5247249" y="1350499"/>
            <a:ext cx="540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7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7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7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72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67" y="418452"/>
            <a:ext cx="9242227" cy="1165046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বহু-স্ত্রী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544711" y="5360607"/>
            <a:ext cx="102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ততোধিক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ACF4C5-187D-4E29-B049-E3ABD5C1B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" y="1463039"/>
            <a:ext cx="3924008" cy="350285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242505-0446-417D-A9AA-1B0563394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7" y="1463039"/>
            <a:ext cx="4297094" cy="35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66" y="228629"/>
            <a:ext cx="5201671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দেবর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শ্যালিকা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8A214-1729-4EFD-9063-A9789ECE5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3" y="1406768"/>
            <a:ext cx="4740964" cy="322150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1277A-AE84-473C-9307-FD2745AC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7" y="1406768"/>
            <a:ext cx="4431322" cy="3221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569590" y="4937760"/>
            <a:ext cx="1043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বিধবা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ৃত্যুর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86" y="228629"/>
            <a:ext cx="8595360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প্যারালাল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ক্রস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কাজিন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805375" y="5049565"/>
            <a:ext cx="1038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খালাতো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ংঘটিত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প্যারালাল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মামতো-ফুফাতো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ভাই-বোনের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ক্রস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66E742-5234-40F7-A921-A9DA5D204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1491175"/>
            <a:ext cx="2466975" cy="317929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7664DC-7C2E-45DE-AE8C-A241AAEB5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97" y="1491175"/>
            <a:ext cx="2857500" cy="31792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54E8D-6A66-40B2-8351-CBA990DB8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71" y="1491175"/>
            <a:ext cx="3267075" cy="31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86" y="228629"/>
            <a:ext cx="8595360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অন্তর্বিবাহ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বহির্বিবাহ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819442" y="4922956"/>
            <a:ext cx="1038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োষ্ঠী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োত্রের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র্বিবাহ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726827-A1FE-4BE1-AB41-4C9B9AE25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5" y="1452331"/>
            <a:ext cx="3590778" cy="30915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ED4B9-0D73-4BC1-8F7D-DA2350ED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94" y="1452332"/>
            <a:ext cx="2773424" cy="3091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97103-F6BD-4D45-B92B-5E2A61EFE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70" y="1452331"/>
            <a:ext cx="2619376" cy="30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86" y="228629"/>
            <a:ext cx="8595360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বন্দোবস্ত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233875" y="5570070"/>
            <a:ext cx="109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্বারা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আয়োজিত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8C4C92-27E1-49B8-BBF2-486C2E4F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434905"/>
            <a:ext cx="3228535" cy="369980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9175D-C804-42D6-B533-441C23FC2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96" y="1434905"/>
            <a:ext cx="2495550" cy="3699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D88A2-778B-4648-BBCA-B454F1CB7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89" y="1434906"/>
            <a:ext cx="3350052" cy="36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18" y="411337"/>
            <a:ext cx="924222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72" y="5333567"/>
            <a:ext cx="10818055" cy="80015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“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প্রচলিত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7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57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00" dirty="0">
                <a:latin typeface="Nikosh" panose="02000000000000000000" pitchFamily="2" charset="0"/>
                <a:cs typeface="Nikosh" panose="02000000000000000000" pitchFamily="2" charset="0"/>
              </a:rPr>
              <a:t>”    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93293-D8C2-4470-92EB-87B4C796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1378634"/>
            <a:ext cx="4079631" cy="3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86" y="228629"/>
            <a:ext cx="8595360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815926" y="4908889"/>
            <a:ext cx="1041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শ্যালকের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C62143-894A-482E-A590-68324A3F1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8" y="1399295"/>
            <a:ext cx="4252840" cy="335558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DEA250-3BCE-404E-848C-A93CD557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399295"/>
            <a:ext cx="4386483" cy="33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86" y="228629"/>
            <a:ext cx="8595360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337625" y="4740076"/>
            <a:ext cx="10733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বস্থান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অভিভাবকগণ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A0E008-B6D1-440B-9577-35A2261C3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7" y="1294227"/>
            <a:ext cx="3305907" cy="306675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B0097-5978-471D-A6D4-8E208B63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8" y="1294227"/>
            <a:ext cx="3113649" cy="3066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69BEEB-126F-4D59-8134-A69FD9AF8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4" y="1294227"/>
            <a:ext cx="2743202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086" y="228629"/>
            <a:ext cx="8595360" cy="88345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রোমান্টিক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AE281-B913-4DB0-8B16-BE0E36C32F30}"/>
              </a:ext>
            </a:extLst>
          </p:cNvPr>
          <p:cNvSpPr txBox="1"/>
          <p:nvPr/>
        </p:nvSpPr>
        <p:spPr>
          <a:xfrm>
            <a:off x="267286" y="5366824"/>
            <a:ext cx="1116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পাত্র-পাত্রী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রোমান্টিক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E58AD8-E244-4715-9F12-C83BCF161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92" y="1443169"/>
            <a:ext cx="3180398" cy="303035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F85F8-CE28-45A0-8048-A5D5B988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28" y="1443169"/>
            <a:ext cx="3180398" cy="3030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3157D6-37E7-411A-A800-F9090F2C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4" y="1443170"/>
            <a:ext cx="3159297" cy="30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985" y="107461"/>
            <a:ext cx="2079934" cy="1200834"/>
          </a:xfrm>
        </p:spPr>
        <p:txBody>
          <a:bodyPr/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308295"/>
            <a:ext cx="10621108" cy="51347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বর-কনে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নিজেরা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রোমান্টিক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গোত্রের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বন্দোবস্ত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বহির্বিবাহ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অন্তর্বিবাহ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প্যারালাল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শ্যালিকা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ক্রস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কাজিন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বন্দোবস্ত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E9924B-952F-4C77-9428-F551CFD26A92}"/>
              </a:ext>
            </a:extLst>
          </p:cNvPr>
          <p:cNvSpPr/>
          <p:nvPr/>
        </p:nvSpPr>
        <p:spPr>
          <a:xfrm>
            <a:off x="5473109" y="1810997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CC7811-87A0-4E7F-B5C3-9D0DE65C5675}"/>
              </a:ext>
            </a:extLst>
          </p:cNvPr>
          <p:cNvSpPr/>
          <p:nvPr/>
        </p:nvSpPr>
        <p:spPr>
          <a:xfrm>
            <a:off x="995589" y="3829929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9B58A1-8716-4FF7-A86B-7DA188CD68EE}"/>
              </a:ext>
            </a:extLst>
          </p:cNvPr>
          <p:cNvSpPr/>
          <p:nvPr/>
        </p:nvSpPr>
        <p:spPr>
          <a:xfrm>
            <a:off x="5645806" y="5318907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96" y="214314"/>
            <a:ext cx="7832538" cy="112578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066" y="3152136"/>
            <a:ext cx="4928935" cy="29479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আইডি-hafiz1984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3879" y="3152135"/>
            <a:ext cx="4928935" cy="29479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সপ্তম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১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2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95" y="1205439"/>
            <a:ext cx="2928938" cy="16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060" y="5365946"/>
            <a:ext cx="11452059" cy="13021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দৃষ্টিকোণ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স্বীকৃত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রীতির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প্রচলন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রয়েছে,বাংলাদেশের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প্রচলিত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আলোকে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উক্তিটি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3025985" y="2204538"/>
            <a:ext cx="511014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164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76E88-F1FE-4390-801E-FFA679B7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9" y="0"/>
            <a:ext cx="11452059" cy="5365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338B90-413F-47AD-997A-EE0A474C594A}"/>
              </a:ext>
            </a:extLst>
          </p:cNvPr>
          <p:cNvSpPr txBox="1"/>
          <p:nvPr/>
        </p:nvSpPr>
        <p:spPr>
          <a:xfrm>
            <a:off x="3713870" y="604911"/>
            <a:ext cx="3882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09243" y="902705"/>
            <a:ext cx="2898488" cy="128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34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7734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7734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7734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7734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7734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7734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747956"/>
            <a:ext cx="5840866" cy="824768"/>
          </a:xfrm>
        </p:spPr>
        <p:txBody>
          <a:bodyPr anchor="t"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marriage_Segment_0_mpeg4">
            <a:hlinkClick r:id="" action="ppaction://media"/>
            <a:extLst>
              <a:ext uri="{FF2B5EF4-FFF2-40B4-BE49-F238E27FC236}">
                <a16:creationId xmlns:a16="http://schemas.microsoft.com/office/drawing/2014/main" id="{B53278BC-177F-40DB-80EB-E8E9580511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0" y="182379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29" y="214314"/>
            <a:ext cx="3949660" cy="112578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BACA7-B0F5-4896-9200-7D3E2470B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0097"/>
            <a:ext cx="11429999" cy="5550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22CD62-FD45-4492-84FD-5144E8AC7F85}"/>
              </a:ext>
            </a:extLst>
          </p:cNvPr>
          <p:cNvSpPr txBox="1"/>
          <p:nvPr/>
        </p:nvSpPr>
        <p:spPr>
          <a:xfrm>
            <a:off x="709414" y="2315040"/>
            <a:ext cx="1107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“ব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7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িবাহের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85" y="657092"/>
            <a:ext cx="9242227" cy="1165046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04" y="2256934"/>
            <a:ext cx="10360433" cy="3824418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</a:t>
            </a:r>
            <a:r>
              <a:rPr lang="en-US" sz="3164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en-US" sz="3164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2BBB6-8577-400B-A44C-003FE831E54F}"/>
              </a:ext>
            </a:extLst>
          </p:cNvPr>
          <p:cNvSpPr txBox="1"/>
          <p:nvPr/>
        </p:nvSpPr>
        <p:spPr>
          <a:xfrm>
            <a:off x="4229648" y="411122"/>
            <a:ext cx="297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89E4A-CA26-447B-AE0D-E58998B9CAF9}"/>
              </a:ext>
            </a:extLst>
          </p:cNvPr>
          <p:cNvSpPr txBox="1"/>
          <p:nvPr/>
        </p:nvSpPr>
        <p:spPr>
          <a:xfrm>
            <a:off x="630848" y="4065565"/>
            <a:ext cx="10168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ওয়েস্টার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(Wester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marck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স্ত্রী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মোটামুটি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ছেলে-মেয়ের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বন্ধন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28487-455C-4B1E-B910-AD1068F7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8" y="912705"/>
            <a:ext cx="1955261" cy="2138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826A7-2FA4-4CAE-A3ED-C71033F40699}"/>
              </a:ext>
            </a:extLst>
          </p:cNvPr>
          <p:cNvSpPr txBox="1"/>
          <p:nvPr/>
        </p:nvSpPr>
        <p:spPr>
          <a:xfrm>
            <a:off x="516548" y="3051026"/>
            <a:ext cx="281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ওয়েস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E97C43-1C49-490C-B6D8-C00C6FEF0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71961"/>
              </p:ext>
            </p:extLst>
          </p:nvPr>
        </p:nvGraphicFramePr>
        <p:xfrm>
          <a:off x="736576" y="221566"/>
          <a:ext cx="10693424" cy="641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974675-63B7-40CE-97C1-3967155F158E}"/>
              </a:ext>
            </a:extLst>
          </p:cNvPr>
          <p:cNvSpPr txBox="1"/>
          <p:nvPr/>
        </p:nvSpPr>
        <p:spPr>
          <a:xfrm rot="18428926">
            <a:off x="-1242462" y="2170334"/>
            <a:ext cx="642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িবাহ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্রকারভেদ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70" y="383030"/>
            <a:ext cx="9242227" cy="116504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757" y="4938851"/>
            <a:ext cx="10074376" cy="11650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ওয়েস্টার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7" y="1729957"/>
            <a:ext cx="4308207" cy="26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2" y="5248970"/>
            <a:ext cx="10649243" cy="1165046"/>
          </a:xfrm>
        </p:spPr>
        <p:txBody>
          <a:bodyPr>
            <a:normAutofit/>
          </a:bodyPr>
          <a:lstStyle/>
          <a:p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বয়ঃপ্রাপ্ত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বয়ঃপ্রাপ্ত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endParaRPr lang="en-US" sz="37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3072336" y="347998"/>
            <a:ext cx="596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BA4DB4-AF40-4A05-AEB5-BDDDFE5AC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" y="1581149"/>
            <a:ext cx="2906334" cy="18478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19BBC0-920B-473F-92BE-C33BBE90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90" y="1581150"/>
            <a:ext cx="3564808" cy="357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3FEAF6-DE16-427C-837A-1F0507424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" y="3551919"/>
            <a:ext cx="2906335" cy="1743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1DD7D1-457D-401C-AA8D-08BF5AD9D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24" y="3551919"/>
            <a:ext cx="2906334" cy="1743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679F2-DFCB-49E5-9D5D-D1BF8ED9A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24" y="1581150"/>
            <a:ext cx="2906334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803</Words>
  <Application>Microsoft Office PowerPoint</Application>
  <PresentationFormat>Custom</PresentationFormat>
  <Paragraphs>71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    এসো আমরা একটি ভিডিও দেখি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     একক কাজ </vt:lpstr>
      <vt:lpstr>বয়ঃপ্রাপ্ত একজন পুরুষ ও বয়ঃপ্রাপ্ত একজন নারীর মধ্যে সংঘটিত বিবাহ</vt:lpstr>
      <vt:lpstr>   বহু-স্ত্রী বিবাহ</vt:lpstr>
      <vt:lpstr>     দেবর ও শ্যালিকা বিবাহ </vt:lpstr>
      <vt:lpstr>     প্যারালাল ও ক্রস কাজিন বিবাহ </vt:lpstr>
      <vt:lpstr>           অন্তর্বিবাহ ও বহির্বিবাহ  </vt:lpstr>
      <vt:lpstr>                বন্দোবস্ত বিবাহ </vt:lpstr>
      <vt:lpstr>দলগত কাজ </vt:lpstr>
      <vt:lpstr>                  বিনিময় বিবাহ </vt:lpstr>
      <vt:lpstr>              টেলিফোন বিবাহ </vt:lpstr>
      <vt:lpstr>              রোমান্টিক বিবাহ </vt:lpstr>
      <vt:lpstr>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55</cp:revision>
  <dcterms:created xsi:type="dcterms:W3CDTF">2019-12-14T12:04:09Z</dcterms:created>
  <dcterms:modified xsi:type="dcterms:W3CDTF">2019-12-17T15:41:13Z</dcterms:modified>
</cp:coreProperties>
</file>