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70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nut 4"/>
          <p:cNvSpPr/>
          <p:nvPr/>
        </p:nvSpPr>
        <p:spPr>
          <a:xfrm>
            <a:off x="304800" y="304800"/>
            <a:ext cx="8305800" cy="5867400"/>
          </a:xfrm>
          <a:prstGeom prst="don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D: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5900"/>
            <a:ext cx="3962400" cy="3593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685800"/>
            <a:ext cx="5410200" cy="16002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মাল্টিমিডিয়া ক্লাস রুমে সবাইকে স্বাগতম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1" name="Picture 3" descr="C:\Users\i\Desktop\tenor (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4724400"/>
            <a:ext cx="1162050" cy="154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2324100" y="762000"/>
            <a:ext cx="4191000" cy="129540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জোড়ায় কাজ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2672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তোমার ত্বক তোমার শরীরের জন্য কতটুকূ গুরুত্বপূর্ণ ভুমিকা পালন করে বলে তুমি মনে কর, তা নিজের ভাষায় লিখ । এবং  কী ভাবে তুমি তোমার ত্বকের যত্ন নিবে?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2" name="Picture 4" descr="D:\Image\images (6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2781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2514600" y="533400"/>
            <a:ext cx="4038600" cy="114300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ত্বকের যত্ন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2240" y="2227888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নিয়মিত গোসল করা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7320" y="268955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অন্যের ব্যবহার করা তোয়ালে ব্যবহার না করা।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2080" y="352055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দু একদিন পরপর নিজের ব্যবহার করা গামছা বা তোয়ালে গরম পানি ও সাবান দিয়ে পরিষ্কার করা।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260" y="4737174"/>
            <a:ext cx="418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ত্বকে কোন রকম দাদ, খোসপাঁচড় দেখা দিলে ডাক্তারের পরমর্শ নিতে হবে। ডাক্তারের পরামর্শ ছাড়া কোন মলম ব্যবহার করা যাবে না।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209800" y="685800"/>
            <a:ext cx="4419600" cy="76200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0560" y="201168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১। উপচর্ম থেকে কী কী উৎপত্তি হয়?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0560" y="2580639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২। শরীরের কোন অংশের ত্বক খুব পুরু এবং পাতলা ?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276601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৩। কী ভাবে ত্বকের সংক্রমণ, খুশকি, চুলকানি এড়ানো যায়?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6280" y="381284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৪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। ত্বকের কোন গ্রন্থি শরীর ঠান্ডা ও সুস্থ রাখে এবং কি ভাবে?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6280" y="4343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৫। ত্বকে কোন রকম রোগ দেখা দিলে কি করতে হবে?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D:\Image\photo-1533889047878-f68872f7ff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41" y="990600"/>
            <a:ext cx="4643717" cy="2819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1295400"/>
            <a:ext cx="1927131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3600" dirty="0" smtClean="0">
                <a:latin typeface="Nikosh" pitchFamily="2" charset="0"/>
                <a:cs typeface="Nikosh" pitchFamily="2" charset="0"/>
              </a:rPr>
              <a:t>বাড়ির কাজ 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6065" y="4191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মডেল বা চার্ট দেখে ত্বকের চিত্র অংকন করে এর বিভিন্ন অংশ চিহ্নিত কর।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1430" y="1295400"/>
            <a:ext cx="6019800" cy="16205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সবাইকে ধন্যবাদ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9" name="Picture 3" descr="C:\Users\i\Desktop\ten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048000"/>
            <a:ext cx="3924300" cy="264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457200" y="304800"/>
            <a:ext cx="7848600" cy="6019800"/>
          </a:xfrm>
          <a:prstGeom prst="donut">
            <a:avLst>
              <a:gd name="adj" fmla="val 504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451100" y="990600"/>
            <a:ext cx="4191000" cy="83820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583162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দেলওয়ারা বেগম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সহকারি শিক্ষক (বি,এসসি)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আলতাদীঘি স্নাতক মাদরাসা, শেরপুর, বগুড়া।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26000" y="2286000"/>
            <a:ext cx="50800" cy="26670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2562838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শ্রেণীঃ ৬ ষ্ট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বিষয়ঃ বিজ্ঞান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অধ্যায়ঃষষ্ঠ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পাঠঃ ৮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সময়ঃ ৪৫ মিনিট </a:t>
            </a:r>
          </a:p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তারিখঃ১০/১২/২০১৯ ইং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D: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476500" cy="13868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35567"/>
            <a:ext cx="2286000" cy="121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23958"/>
            <a:ext cx="2468346" cy="13694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45167"/>
            <a:ext cx="2087693" cy="14833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2960" y="8382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চিত্রগুলো ভাল ভাবে লক্ষ্য কর এবং বলার চেষ্টা করো,  না দেখেই এই অনূভতি গুলো আমরা কি ভাবে বুঝতে পারি।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740" y="5107663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মশার কামড়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6355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শরীর স্পর্শ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258671">
            <a:off x="5279739" y="4732706"/>
            <a:ext cx="2356586" cy="1211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শরীরের উপর দিয়ে কীটপতঙ্গের চলা ফেরা। 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3300" y="359315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ত্বকের মাধ্যমে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3520" y="1447800"/>
            <a:ext cx="510540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আজকের পাঠ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657600"/>
            <a:ext cx="4724400" cy="13715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ত্বক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1524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" pitchFamily="2" charset="0"/>
                <a:cs typeface="Nikosh" pitchFamily="2" charset="0"/>
              </a:rPr>
              <a:t>পাঠ শেষে শিক্ষার্থীরা...............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1440" y="2446775"/>
            <a:ext cx="544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ত্বকের স্তর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নাম 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বলতে পারবে;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1440" y="2906990"/>
            <a:ext cx="460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ত্বকের সাধারণ কাজ বর্ণনা করতে পারবে ;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1280" y="333817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কিভাবে ত্বকের যত্ন নিতে হবে তা ব্যাখ্যা করতে পারবে।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D:\Image\c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486400" y="1447800"/>
            <a:ext cx="114300" cy="381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57600" y="1981200"/>
            <a:ext cx="1828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43550" y="1750367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লোম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62400" y="2334399"/>
            <a:ext cx="15811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27040" y="2173900"/>
            <a:ext cx="215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উপচর্ম বা বহিঃত্বক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62400" y="3388360"/>
            <a:ext cx="15646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00700" y="3157527"/>
            <a:ext cx="262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অন্তঃচর্ম বা অন্তঃত্বক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775710" y="3793448"/>
            <a:ext cx="1809750" cy="38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05780" y="361919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ঘর্মগ্রন্থি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0299" y="533400"/>
            <a:ext cx="434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latin typeface="Nikosh" pitchFamily="2" charset="0"/>
                <a:cs typeface="Nikosh" pitchFamily="2" charset="0"/>
              </a:rPr>
              <a:t>চিত্রটি ভালো ভাবে লক্ষ্য কর </a:t>
            </a:r>
            <a:endParaRPr lang="en-US" sz="3200" u="sng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19600" y="4191000"/>
            <a:ext cx="11658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05780" y="3960167"/>
            <a:ext cx="1557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লোমের মূল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75710" y="4800600"/>
            <a:ext cx="18300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21020" y="4569767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চর্বিগ্রন্থি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25470" y="2971800"/>
            <a:ext cx="23850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21020" y="2766367"/>
            <a:ext cx="154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রক্ত নালি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0299" y="5394960"/>
            <a:ext cx="2352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" pitchFamily="2" charset="0"/>
                <a:cs typeface="Nikosh" pitchFamily="2" charset="0"/>
              </a:rPr>
              <a:t>ত্বকের অনুচ্ছেদ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  <p:bldP spid="24" grpId="0"/>
      <p:bldP spid="25" grpId="0"/>
      <p:bldP spid="6" grpId="0"/>
      <p:bldP spid="10" grpId="0"/>
      <p:bldP spid="1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2705100" y="609600"/>
            <a:ext cx="3429000" cy="91440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লক্ষ্য কর 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346958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উপচর্ম হচ্ছে ত্বকের বাইরের আবরণ।হাতের তালু ও পায়ের তালুর চামড়া বা ত্বক খুব পুরু এবং ঠোঁটের ত্বক পাতলা</a:t>
            </a:r>
            <a:r>
              <a:rPr lang="bn-IN" dirty="0" smtClean="0"/>
              <a:t>।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63700" y="35814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অন্তঃত্বকে রয়েছে রক্তনালি ও স্নায়ু। আরও রয়েছে লোমের মূল,ঘর্মগ্রন্থি, তেলগ্রন্থি, স্বেতগ্রন্থি,ইত্যাদি। লোমহীন স্থানে অর্থাৎ করতল ও পদতলে স্বেতগ্রন্থির সংখ্যা বেশি থাকে।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914400"/>
            <a:ext cx="35052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400" u="sng" dirty="0" smtClean="0">
                <a:latin typeface="Nikosh" pitchFamily="2" charset="0"/>
                <a:cs typeface="Nikosh" pitchFamily="2" charset="0"/>
              </a:rPr>
              <a:t>একক কাজ </a:t>
            </a:r>
            <a:endParaRPr lang="en-US" sz="2400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9120" y="4724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IN" sz="2800" dirty="0" smtClean="0">
                <a:latin typeface="Nikosh" pitchFamily="2" charset="0"/>
                <a:cs typeface="Nikosh" pitchFamily="2" charset="0"/>
              </a:rPr>
              <a:t>ত্বক কি? ত্বকের কয়টি অংশ ও কি কি ?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7" name="Picture 3" descr="D:\Image\images (6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828800"/>
            <a:ext cx="3733800" cy="24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52400" y="76200"/>
            <a:ext cx="8534400" cy="6624320"/>
          </a:xfrm>
          <a:prstGeom prst="donut">
            <a:avLst>
              <a:gd name="adj" fmla="val 387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2438400" y="762000"/>
            <a:ext cx="3733800" cy="990600"/>
          </a:xfrm>
          <a:prstGeom prst="ribb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ত্বকের কাজ 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21753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দেহের ভিতরে কোমল অংশকে বাহিরের আঘাত, ঠান্ডা, গরম, রোদ ইত্যাদি থেকে রক্ষা করে।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3900" y="2916534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দেহে রোগ জীবাণু ঢুকতে বাধা দেয় 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6760" y="3378199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ঘাম বের করে দিয়ে শরীর ঠান্ডা ও সুস্থ রাখে।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0" y="3860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দেহের ক্ষতিকর পদার্থ বের করে দেয়।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4419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400" dirty="0" smtClean="0">
                <a:latin typeface="Nikosh" pitchFamily="2" charset="0"/>
                <a:cs typeface="Nikosh" pitchFamily="2" charset="0"/>
              </a:rPr>
              <a:t>সূর্য রশ্মি থেকে দেহকে রক্ষা করে।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293</TotalTime>
  <Words>392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</cp:lastModifiedBy>
  <cp:revision>41</cp:revision>
  <dcterms:created xsi:type="dcterms:W3CDTF">2006-08-16T00:00:00Z</dcterms:created>
  <dcterms:modified xsi:type="dcterms:W3CDTF">2019-12-17T05:04:14Z</dcterms:modified>
</cp:coreProperties>
</file>