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6" r:id="rId1"/>
  </p:sldMasterIdLst>
  <p:sldIdLst>
    <p:sldId id="275" r:id="rId2"/>
    <p:sldId id="258" r:id="rId3"/>
    <p:sldId id="259" r:id="rId4"/>
    <p:sldId id="279" r:id="rId5"/>
    <p:sldId id="285" r:id="rId6"/>
    <p:sldId id="282" r:id="rId7"/>
    <p:sldId id="280" r:id="rId8"/>
    <p:sldId id="281" r:id="rId9"/>
    <p:sldId id="276" r:id="rId10"/>
    <p:sldId id="277" r:id="rId11"/>
    <p:sldId id="278" r:id="rId12"/>
    <p:sldId id="263" r:id="rId13"/>
    <p:sldId id="274" r:id="rId14"/>
    <p:sldId id="264" r:id="rId15"/>
    <p:sldId id="283" r:id="rId16"/>
    <p:sldId id="284" r:id="rId17"/>
    <p:sldId id="265" r:id="rId18"/>
    <p:sldId id="269" r:id="rId19"/>
    <p:sldId id="273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-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B3E3F4A-4FE0-42D2-A147-0CEEC245CDEE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8DC1CF4-B666-4F58-B6B7-62E828EF8A0D}">
      <dgm:prSet phldrT="[Text]" custT="1"/>
      <dgm:spPr>
        <a:solidFill>
          <a:schemeClr val="bg2">
            <a:lumMod val="75000"/>
          </a:schemeClr>
        </a:solidFill>
      </dgm:spPr>
      <dgm:t>
        <a:bodyPr/>
        <a:lstStyle/>
        <a:p>
          <a:r>
            <a:rPr lang="bn-IN" sz="3600" dirty="0" smtClean="0">
              <a:solidFill>
                <a:schemeClr val="accent5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১। রাষ্ট্র ভাষা সংগ্রাম কমিটি গঠন ।</a:t>
          </a:r>
          <a:endParaRPr lang="en-US" sz="3600" dirty="0">
            <a:solidFill>
              <a:schemeClr val="accent5">
                <a:lumMod val="75000"/>
              </a:schemeClr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62E72461-FABF-439F-B6BC-D6C485F12A69}" type="parTrans" cxnId="{DC08E9A3-410A-494C-A9FC-FF18F64AF711}">
      <dgm:prSet/>
      <dgm:spPr/>
      <dgm:t>
        <a:bodyPr/>
        <a:lstStyle/>
        <a:p>
          <a:endParaRPr lang="en-US"/>
        </a:p>
      </dgm:t>
    </dgm:pt>
    <dgm:pt modelId="{3A03A836-FE41-4C25-B49C-BBD01F13F1E4}" type="sibTrans" cxnId="{DC08E9A3-410A-494C-A9FC-FF18F64AF711}">
      <dgm:prSet/>
      <dgm:spPr/>
      <dgm:t>
        <a:bodyPr/>
        <a:lstStyle/>
        <a:p>
          <a:endParaRPr lang="en-US"/>
        </a:p>
      </dgm:t>
    </dgm:pt>
    <dgm:pt modelId="{3F1D58D2-439D-4300-B766-447AC8F57153}">
      <dgm:prSet phldrT="[Text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bn-IN" sz="3200" dirty="0" smtClean="0">
              <a:solidFill>
                <a:schemeClr val="accent2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২। ধীরেন্দ্র নাথের জাতীয় পরিষদে ঘোষণা ।</a:t>
          </a:r>
          <a:endParaRPr lang="en-US" sz="3200" dirty="0">
            <a:solidFill>
              <a:schemeClr val="accent2">
                <a:lumMod val="75000"/>
              </a:schemeClr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17A337E4-520C-4212-87DA-A6ACA1577888}" type="parTrans" cxnId="{B97726E4-0618-400F-82BD-D81DC0B720ED}">
      <dgm:prSet/>
      <dgm:spPr/>
      <dgm:t>
        <a:bodyPr/>
        <a:lstStyle/>
        <a:p>
          <a:endParaRPr lang="en-US"/>
        </a:p>
      </dgm:t>
    </dgm:pt>
    <dgm:pt modelId="{7CDFF85A-573F-47F9-9D35-4A9EC6E9357B}" type="sibTrans" cxnId="{B97726E4-0618-400F-82BD-D81DC0B720ED}">
      <dgm:prSet/>
      <dgm:spPr/>
      <dgm:t>
        <a:bodyPr/>
        <a:lstStyle/>
        <a:p>
          <a:endParaRPr lang="en-US"/>
        </a:p>
      </dgm:t>
    </dgm:pt>
    <dgm:pt modelId="{7DFA391A-CAB0-4BB0-A558-05D2C2858C52}">
      <dgm:prSet phldrT="[Text]" custT="1"/>
      <dgm:spPr/>
      <dgm:t>
        <a:bodyPr/>
        <a:lstStyle/>
        <a:p>
          <a:r>
            <a:rPr lang="bn-IN" sz="3600" dirty="0" smtClean="0">
              <a:solidFill>
                <a:schemeClr val="accent6">
                  <a:lumMod val="40000"/>
                  <a:lumOff val="6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৩। নাজিম উদ্দিনের ভাষা বিরোধী ঘোষণা । </a:t>
          </a:r>
          <a:endParaRPr lang="en-US" sz="3600" dirty="0">
            <a:solidFill>
              <a:schemeClr val="accent6">
                <a:lumMod val="40000"/>
                <a:lumOff val="60000"/>
              </a:schemeClr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7B0C84F2-3031-40F4-90ED-A48D79C30332}" type="parTrans" cxnId="{78BA4FCB-DE16-4318-BCEA-5076E4EAD96E}">
      <dgm:prSet/>
      <dgm:spPr/>
      <dgm:t>
        <a:bodyPr/>
        <a:lstStyle/>
        <a:p>
          <a:endParaRPr lang="en-US"/>
        </a:p>
      </dgm:t>
    </dgm:pt>
    <dgm:pt modelId="{F63B987E-4E57-4332-AE82-10C00829C41F}" type="sibTrans" cxnId="{78BA4FCB-DE16-4318-BCEA-5076E4EAD96E}">
      <dgm:prSet/>
      <dgm:spPr/>
      <dgm:t>
        <a:bodyPr/>
        <a:lstStyle/>
        <a:p>
          <a:endParaRPr lang="en-US"/>
        </a:p>
      </dgm:t>
    </dgm:pt>
    <dgm:pt modelId="{BD26E8B9-CB60-4FB2-BEB8-444286ACDE20}">
      <dgm:prSet phldrT="[Text]" custT="1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r>
            <a:rPr lang="bn-IN" sz="4000" dirty="0" smtClean="0">
              <a:solidFill>
                <a:schemeClr val="accent2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৪। ছাত্রদের ১৪৪ ধারা ভঙ্গ ।</a:t>
          </a:r>
          <a:endParaRPr lang="en-US" sz="4000" dirty="0">
            <a:solidFill>
              <a:schemeClr val="accent2">
                <a:lumMod val="75000"/>
              </a:schemeClr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E8EF6155-8861-4662-9E12-283C7465BBAF}" type="parTrans" cxnId="{B17C50CC-E966-4813-A639-E15F95F5BA4F}">
      <dgm:prSet/>
      <dgm:spPr/>
      <dgm:t>
        <a:bodyPr/>
        <a:lstStyle/>
        <a:p>
          <a:endParaRPr lang="en-US"/>
        </a:p>
      </dgm:t>
    </dgm:pt>
    <dgm:pt modelId="{B8398B87-7742-496B-8384-976EF2E3590E}" type="sibTrans" cxnId="{B17C50CC-E966-4813-A639-E15F95F5BA4F}">
      <dgm:prSet/>
      <dgm:spPr/>
      <dgm:t>
        <a:bodyPr/>
        <a:lstStyle/>
        <a:p>
          <a:endParaRPr lang="en-US"/>
        </a:p>
      </dgm:t>
    </dgm:pt>
    <dgm:pt modelId="{EDC8CFEA-3E91-44F4-977D-0D5B10EAFE4B}">
      <dgm:prSet phldrT="[Text]" custT="1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bn-IN" sz="3600" dirty="0" smtClean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rPr>
            <a:t>৫। রাষ্ট্র ভাষার মর্যাদা লাভ ।</a:t>
          </a:r>
          <a:endParaRPr lang="en-US" sz="3600" dirty="0">
            <a:solidFill>
              <a:srgbClr val="00B0F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B52DE329-DCFC-45C0-B41B-430E2F7689A1}" type="parTrans" cxnId="{D0AFB70D-2C6E-46F3-A4CB-660DA4020930}">
      <dgm:prSet/>
      <dgm:spPr/>
      <dgm:t>
        <a:bodyPr/>
        <a:lstStyle/>
        <a:p>
          <a:endParaRPr lang="en-US"/>
        </a:p>
      </dgm:t>
    </dgm:pt>
    <dgm:pt modelId="{1D6FAE5F-5374-42E3-A9DF-F520AFF0FB4F}" type="sibTrans" cxnId="{D0AFB70D-2C6E-46F3-A4CB-660DA4020930}">
      <dgm:prSet/>
      <dgm:spPr/>
      <dgm:t>
        <a:bodyPr/>
        <a:lstStyle/>
        <a:p>
          <a:endParaRPr lang="en-US"/>
        </a:p>
      </dgm:t>
    </dgm:pt>
    <dgm:pt modelId="{703D21D9-634A-4B2E-8E39-CA4A0CC0DDC1}" type="pres">
      <dgm:prSet presAssocID="{4B3E3F4A-4FE0-42D2-A147-0CEEC245CDEE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4002300-85AC-4FFE-9475-8C2672A88833}" type="pres">
      <dgm:prSet presAssocID="{48DC1CF4-B666-4F58-B6B7-62E828EF8A0D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0CCEADF-5AFB-4C90-857B-DF05866C7F5E}" type="pres">
      <dgm:prSet presAssocID="{3A03A836-FE41-4C25-B49C-BBD01F13F1E4}" presName="sibTrans" presStyleCnt="0"/>
      <dgm:spPr/>
    </dgm:pt>
    <dgm:pt modelId="{5CB599B0-2099-4E95-A02F-F932C012A5BA}" type="pres">
      <dgm:prSet presAssocID="{3F1D58D2-439D-4300-B766-447AC8F57153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BCE3BEF-C224-4333-9CF1-F14E3C888A73}" type="pres">
      <dgm:prSet presAssocID="{7CDFF85A-573F-47F9-9D35-4A9EC6E9357B}" presName="sibTrans" presStyleCnt="0"/>
      <dgm:spPr/>
    </dgm:pt>
    <dgm:pt modelId="{3A2A9126-BAEE-4641-A36A-B5E84E8F4949}" type="pres">
      <dgm:prSet presAssocID="{7DFA391A-CAB0-4BB0-A558-05D2C2858C52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2ED5355-5F2A-49DD-98C6-16E209FD8365}" type="pres">
      <dgm:prSet presAssocID="{F63B987E-4E57-4332-AE82-10C00829C41F}" presName="sibTrans" presStyleCnt="0"/>
      <dgm:spPr/>
    </dgm:pt>
    <dgm:pt modelId="{1AEDD337-B590-431F-B204-29C6DF45FCA7}" type="pres">
      <dgm:prSet presAssocID="{BD26E8B9-CB60-4FB2-BEB8-444286ACDE20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DBA71DD-B150-4DBC-86EB-6B2DB6E2FD6B}" type="pres">
      <dgm:prSet presAssocID="{B8398B87-7742-496B-8384-976EF2E3590E}" presName="sibTrans" presStyleCnt="0"/>
      <dgm:spPr/>
    </dgm:pt>
    <dgm:pt modelId="{8299758A-FC0B-43F7-9932-06BBF0C50634}" type="pres">
      <dgm:prSet presAssocID="{EDC8CFEA-3E91-44F4-977D-0D5B10EAFE4B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8BA4FCB-DE16-4318-BCEA-5076E4EAD96E}" srcId="{4B3E3F4A-4FE0-42D2-A147-0CEEC245CDEE}" destId="{7DFA391A-CAB0-4BB0-A558-05D2C2858C52}" srcOrd="2" destOrd="0" parTransId="{7B0C84F2-3031-40F4-90ED-A48D79C30332}" sibTransId="{F63B987E-4E57-4332-AE82-10C00829C41F}"/>
    <dgm:cxn modelId="{B548708B-8221-40C2-B0EC-B1CB30D46FA6}" type="presOf" srcId="{BD26E8B9-CB60-4FB2-BEB8-444286ACDE20}" destId="{1AEDD337-B590-431F-B204-29C6DF45FCA7}" srcOrd="0" destOrd="0" presId="urn:microsoft.com/office/officeart/2005/8/layout/default"/>
    <dgm:cxn modelId="{2CB56EEE-8020-440F-9962-550A35EB3D7A}" type="presOf" srcId="{7DFA391A-CAB0-4BB0-A558-05D2C2858C52}" destId="{3A2A9126-BAEE-4641-A36A-B5E84E8F4949}" srcOrd="0" destOrd="0" presId="urn:microsoft.com/office/officeart/2005/8/layout/default"/>
    <dgm:cxn modelId="{87D00936-5639-4E48-9503-8BB9BBC7F817}" type="presOf" srcId="{4B3E3F4A-4FE0-42D2-A147-0CEEC245CDEE}" destId="{703D21D9-634A-4B2E-8E39-CA4A0CC0DDC1}" srcOrd="0" destOrd="0" presId="urn:microsoft.com/office/officeart/2005/8/layout/default"/>
    <dgm:cxn modelId="{B97726E4-0618-400F-82BD-D81DC0B720ED}" srcId="{4B3E3F4A-4FE0-42D2-A147-0CEEC245CDEE}" destId="{3F1D58D2-439D-4300-B766-447AC8F57153}" srcOrd="1" destOrd="0" parTransId="{17A337E4-520C-4212-87DA-A6ACA1577888}" sibTransId="{7CDFF85A-573F-47F9-9D35-4A9EC6E9357B}"/>
    <dgm:cxn modelId="{C71773EB-1471-49AE-8064-E22062A742C6}" type="presOf" srcId="{3F1D58D2-439D-4300-B766-447AC8F57153}" destId="{5CB599B0-2099-4E95-A02F-F932C012A5BA}" srcOrd="0" destOrd="0" presId="urn:microsoft.com/office/officeart/2005/8/layout/default"/>
    <dgm:cxn modelId="{D0AFB70D-2C6E-46F3-A4CB-660DA4020930}" srcId="{4B3E3F4A-4FE0-42D2-A147-0CEEC245CDEE}" destId="{EDC8CFEA-3E91-44F4-977D-0D5B10EAFE4B}" srcOrd="4" destOrd="0" parTransId="{B52DE329-DCFC-45C0-B41B-430E2F7689A1}" sibTransId="{1D6FAE5F-5374-42E3-A9DF-F520AFF0FB4F}"/>
    <dgm:cxn modelId="{8ED42073-2EA5-4CAA-9D77-CA06E5895E5A}" type="presOf" srcId="{EDC8CFEA-3E91-44F4-977D-0D5B10EAFE4B}" destId="{8299758A-FC0B-43F7-9932-06BBF0C50634}" srcOrd="0" destOrd="0" presId="urn:microsoft.com/office/officeart/2005/8/layout/default"/>
    <dgm:cxn modelId="{B17C50CC-E966-4813-A639-E15F95F5BA4F}" srcId="{4B3E3F4A-4FE0-42D2-A147-0CEEC245CDEE}" destId="{BD26E8B9-CB60-4FB2-BEB8-444286ACDE20}" srcOrd="3" destOrd="0" parTransId="{E8EF6155-8861-4662-9E12-283C7465BBAF}" sibTransId="{B8398B87-7742-496B-8384-976EF2E3590E}"/>
    <dgm:cxn modelId="{DC08E9A3-410A-494C-A9FC-FF18F64AF711}" srcId="{4B3E3F4A-4FE0-42D2-A147-0CEEC245CDEE}" destId="{48DC1CF4-B666-4F58-B6B7-62E828EF8A0D}" srcOrd="0" destOrd="0" parTransId="{62E72461-FABF-439F-B6BC-D6C485F12A69}" sibTransId="{3A03A836-FE41-4C25-B49C-BBD01F13F1E4}"/>
    <dgm:cxn modelId="{ABED5AA8-93DF-4C14-A230-A415381EB291}" type="presOf" srcId="{48DC1CF4-B666-4F58-B6B7-62E828EF8A0D}" destId="{D4002300-85AC-4FFE-9475-8C2672A88833}" srcOrd="0" destOrd="0" presId="urn:microsoft.com/office/officeart/2005/8/layout/default"/>
    <dgm:cxn modelId="{C64D9372-967B-42AB-8D3B-CD6F3A8E357E}" type="presParOf" srcId="{703D21D9-634A-4B2E-8E39-CA4A0CC0DDC1}" destId="{D4002300-85AC-4FFE-9475-8C2672A88833}" srcOrd="0" destOrd="0" presId="urn:microsoft.com/office/officeart/2005/8/layout/default"/>
    <dgm:cxn modelId="{65810572-CC1D-4F81-9371-77CB70723C84}" type="presParOf" srcId="{703D21D9-634A-4B2E-8E39-CA4A0CC0DDC1}" destId="{F0CCEADF-5AFB-4C90-857B-DF05866C7F5E}" srcOrd="1" destOrd="0" presId="urn:microsoft.com/office/officeart/2005/8/layout/default"/>
    <dgm:cxn modelId="{FE5B8C2E-5F83-473F-8BC2-6D3F19258256}" type="presParOf" srcId="{703D21D9-634A-4B2E-8E39-CA4A0CC0DDC1}" destId="{5CB599B0-2099-4E95-A02F-F932C012A5BA}" srcOrd="2" destOrd="0" presId="urn:microsoft.com/office/officeart/2005/8/layout/default"/>
    <dgm:cxn modelId="{85E23B60-1F79-4EE0-839D-E6AC2C5DB94A}" type="presParOf" srcId="{703D21D9-634A-4B2E-8E39-CA4A0CC0DDC1}" destId="{BBCE3BEF-C224-4333-9CF1-F14E3C888A73}" srcOrd="3" destOrd="0" presId="urn:microsoft.com/office/officeart/2005/8/layout/default"/>
    <dgm:cxn modelId="{CDF0AFBD-42E4-4407-8C20-3FD2E0BA24E2}" type="presParOf" srcId="{703D21D9-634A-4B2E-8E39-CA4A0CC0DDC1}" destId="{3A2A9126-BAEE-4641-A36A-B5E84E8F4949}" srcOrd="4" destOrd="0" presId="urn:microsoft.com/office/officeart/2005/8/layout/default"/>
    <dgm:cxn modelId="{FECAB3F1-26F8-40D9-A6A5-77BA079678FF}" type="presParOf" srcId="{703D21D9-634A-4B2E-8E39-CA4A0CC0DDC1}" destId="{72ED5355-5F2A-49DD-98C6-16E209FD8365}" srcOrd="5" destOrd="0" presId="urn:microsoft.com/office/officeart/2005/8/layout/default"/>
    <dgm:cxn modelId="{29AA71D1-6D4C-4C11-9CC0-CCEEDD0E5801}" type="presParOf" srcId="{703D21D9-634A-4B2E-8E39-CA4A0CC0DDC1}" destId="{1AEDD337-B590-431F-B204-29C6DF45FCA7}" srcOrd="6" destOrd="0" presId="urn:microsoft.com/office/officeart/2005/8/layout/default"/>
    <dgm:cxn modelId="{D76C7274-BA06-411C-A4CB-BAF8A561FDF7}" type="presParOf" srcId="{703D21D9-634A-4B2E-8E39-CA4A0CC0DDC1}" destId="{3DBA71DD-B150-4DBC-86EB-6B2DB6E2FD6B}" srcOrd="7" destOrd="0" presId="urn:microsoft.com/office/officeart/2005/8/layout/default"/>
    <dgm:cxn modelId="{13344102-8AA2-4A5C-80E9-4179357F4218}" type="presParOf" srcId="{703D21D9-634A-4B2E-8E39-CA4A0CC0DDC1}" destId="{8299758A-FC0B-43F7-9932-06BBF0C50634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48FC0C8-B9D4-43B4-A3FA-51F0984A5A11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A7FF99E-7813-4B0D-87BC-7C7B747EEB5D}">
      <dgm:prSet phldrT="[Text]"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bn-BD" sz="3600" dirty="0" smtClean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rPr>
            <a:t>১।রাষ্ট্র ভাষা হিসেবে</a:t>
          </a:r>
        </a:p>
        <a:p>
          <a:r>
            <a:rPr lang="bn-BD" sz="3600" dirty="0" smtClean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rPr>
            <a:t>স্বীকৃতি লাভ।</a:t>
          </a:r>
          <a:endParaRPr lang="en-US" sz="3600" dirty="0">
            <a:solidFill>
              <a:srgbClr val="00B0F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2494C6AF-65FA-41C0-A9C8-E0B33C403406}" type="parTrans" cxnId="{C61076A7-62FD-427C-9798-94A5483B90A9}">
      <dgm:prSet/>
      <dgm:spPr/>
      <dgm:t>
        <a:bodyPr/>
        <a:lstStyle/>
        <a:p>
          <a:endParaRPr lang="en-US"/>
        </a:p>
      </dgm:t>
    </dgm:pt>
    <dgm:pt modelId="{43B45F40-A1F3-47CB-978B-4A5B2192F502}" type="sibTrans" cxnId="{C61076A7-62FD-427C-9798-94A5483B90A9}">
      <dgm:prSet/>
      <dgm:spPr/>
      <dgm:t>
        <a:bodyPr/>
        <a:lstStyle/>
        <a:p>
          <a:endParaRPr lang="en-US"/>
        </a:p>
      </dgm:t>
    </dgm:pt>
    <dgm:pt modelId="{DEE42AEC-803A-48FC-B372-BA914D630A95}">
      <dgm:prSet phldrT="[Text]" custT="1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r>
            <a:rPr lang="bn-BD" sz="4000" dirty="0" smtClean="0">
              <a:solidFill>
                <a:schemeClr val="accent5"/>
              </a:solidFill>
              <a:latin typeface="NikoshBAN" panose="02000000000000000000" pitchFamily="2" charset="0"/>
              <a:cs typeface="NikoshBAN" panose="02000000000000000000" pitchFamily="2" charset="0"/>
            </a:rPr>
            <a:t>২। জাতীয়তাবাদের</a:t>
          </a:r>
        </a:p>
        <a:p>
          <a:r>
            <a:rPr lang="bn-BD" sz="4000" dirty="0" smtClean="0">
              <a:solidFill>
                <a:schemeClr val="accent5"/>
              </a:solidFill>
              <a:latin typeface="NikoshBAN" panose="02000000000000000000" pitchFamily="2" charset="0"/>
              <a:cs typeface="NikoshBAN" panose="02000000000000000000" pitchFamily="2" charset="0"/>
            </a:rPr>
            <a:t>বিকাশ।</a:t>
          </a:r>
          <a:endParaRPr lang="en-US" sz="4000" dirty="0">
            <a:solidFill>
              <a:schemeClr val="accent5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6EDD768A-8E4E-4536-81A1-A32D286342C9}" type="parTrans" cxnId="{FF4DC3DB-E64B-46DF-B374-6C9C21E90B5C}">
      <dgm:prSet/>
      <dgm:spPr/>
      <dgm:t>
        <a:bodyPr/>
        <a:lstStyle/>
        <a:p>
          <a:endParaRPr lang="en-US"/>
        </a:p>
      </dgm:t>
    </dgm:pt>
    <dgm:pt modelId="{D6EB3023-9791-483B-93C9-E0E6ABF45097}" type="sibTrans" cxnId="{FF4DC3DB-E64B-46DF-B374-6C9C21E90B5C}">
      <dgm:prSet/>
      <dgm:spPr/>
      <dgm:t>
        <a:bodyPr/>
        <a:lstStyle/>
        <a:p>
          <a:endParaRPr lang="en-US"/>
        </a:p>
      </dgm:t>
    </dgm:pt>
    <dgm:pt modelId="{ED85F891-2A73-4D09-8AF0-F95911129696}">
      <dgm:prSet phldrT="[Text]" custT="1"/>
      <dgm:spPr>
        <a:solidFill>
          <a:schemeClr val="accent5">
            <a:lumMod val="60000"/>
            <a:lumOff val="40000"/>
          </a:schemeClr>
        </a:solidFill>
      </dgm:spPr>
      <dgm:t>
        <a:bodyPr/>
        <a:lstStyle/>
        <a:p>
          <a:r>
            <a:rPr lang="bn-BD" sz="4000" dirty="0" smtClean="0">
              <a:solidFill>
                <a:schemeClr val="accent2">
                  <a:lumMod val="60000"/>
                  <a:lumOff val="4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৩।ছাত্রদের গুরুত্ব</a:t>
          </a:r>
        </a:p>
        <a:p>
          <a:r>
            <a:rPr lang="bn-BD" sz="4000" dirty="0" smtClean="0">
              <a:solidFill>
                <a:schemeClr val="accent2">
                  <a:lumMod val="60000"/>
                  <a:lumOff val="4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বৃদ্ধি।</a:t>
          </a:r>
          <a:endParaRPr lang="en-US" sz="4000" dirty="0">
            <a:solidFill>
              <a:schemeClr val="accent2">
                <a:lumMod val="60000"/>
                <a:lumOff val="40000"/>
              </a:schemeClr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27D3FF4E-AA1E-4584-9DDA-027CA3AD1634}" type="parTrans" cxnId="{2F865C1A-4E1F-407A-B1F3-D28016CE876E}">
      <dgm:prSet/>
      <dgm:spPr/>
      <dgm:t>
        <a:bodyPr/>
        <a:lstStyle/>
        <a:p>
          <a:endParaRPr lang="en-US"/>
        </a:p>
      </dgm:t>
    </dgm:pt>
    <dgm:pt modelId="{E9176E17-0789-4F31-86D2-3028AF07E5FC}" type="sibTrans" cxnId="{2F865C1A-4E1F-407A-B1F3-D28016CE876E}">
      <dgm:prSet/>
      <dgm:spPr/>
      <dgm:t>
        <a:bodyPr/>
        <a:lstStyle/>
        <a:p>
          <a:endParaRPr lang="en-US"/>
        </a:p>
      </dgm:t>
    </dgm:pt>
    <dgm:pt modelId="{4B06A517-1591-4E81-B70C-6C6959FA97F9}">
      <dgm:prSet phldrT="[Text]" custT="1"/>
      <dgm:spPr/>
      <dgm:t>
        <a:bodyPr/>
        <a:lstStyle/>
        <a:p>
          <a:r>
            <a:rPr lang="bn-BD" sz="3600" dirty="0" smtClean="0">
              <a:solidFill>
                <a:schemeClr val="accent6">
                  <a:lumMod val="40000"/>
                  <a:lumOff val="6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৪। ১৯৫৪ ও ৭০ এর</a:t>
          </a:r>
        </a:p>
        <a:p>
          <a:r>
            <a:rPr lang="bn-BD" sz="3600" dirty="0" smtClean="0">
              <a:solidFill>
                <a:schemeClr val="accent6">
                  <a:lumMod val="40000"/>
                  <a:lumOff val="6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নির্বাচনে জয় লাভ।</a:t>
          </a:r>
          <a:endParaRPr lang="en-US" sz="3600" dirty="0">
            <a:solidFill>
              <a:schemeClr val="accent6">
                <a:lumMod val="40000"/>
                <a:lumOff val="60000"/>
              </a:schemeClr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A71ACB98-3753-4682-93A3-9A94490F5CCE}" type="parTrans" cxnId="{4041A76F-C898-42D7-A04D-E07FC532822D}">
      <dgm:prSet/>
      <dgm:spPr/>
      <dgm:t>
        <a:bodyPr/>
        <a:lstStyle/>
        <a:p>
          <a:endParaRPr lang="en-US"/>
        </a:p>
      </dgm:t>
    </dgm:pt>
    <dgm:pt modelId="{FA950F5E-57EC-44D4-93B2-CAEE305EFE8F}" type="sibTrans" cxnId="{4041A76F-C898-42D7-A04D-E07FC532822D}">
      <dgm:prSet/>
      <dgm:spPr/>
      <dgm:t>
        <a:bodyPr/>
        <a:lstStyle/>
        <a:p>
          <a:endParaRPr lang="en-US"/>
        </a:p>
      </dgm:t>
    </dgm:pt>
    <dgm:pt modelId="{BD380691-8815-4384-AA3F-EC4CDC2988E1}">
      <dgm:prSet phldrT="[Text]" custT="1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r>
            <a:rPr lang="bn-BD" sz="3600" dirty="0" smtClean="0">
              <a:solidFill>
                <a:schemeClr val="accent3"/>
              </a:solidFill>
              <a:latin typeface="NikoshBAN" panose="02000000000000000000" pitchFamily="2" charset="0"/>
              <a:cs typeface="NikoshBAN" panose="02000000000000000000" pitchFamily="2" charset="0"/>
            </a:rPr>
            <a:t>৫।মুক্তিযুদ্ধ ও স্বাধীনতা</a:t>
          </a:r>
        </a:p>
        <a:p>
          <a:r>
            <a:rPr lang="bn-BD" sz="3600" dirty="0" smtClean="0">
              <a:solidFill>
                <a:schemeClr val="accent3"/>
              </a:solidFill>
              <a:latin typeface="NikoshBAN" panose="02000000000000000000" pitchFamily="2" charset="0"/>
              <a:cs typeface="NikoshBAN" panose="02000000000000000000" pitchFamily="2" charset="0"/>
            </a:rPr>
            <a:t>লাভ।</a:t>
          </a:r>
          <a:endParaRPr lang="en-US" sz="3600" dirty="0">
            <a:solidFill>
              <a:schemeClr val="accent3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8D133937-6FF3-4BFB-9541-62D0310E1340}" type="parTrans" cxnId="{4AC8265E-4F0D-4B8D-8D22-6A7F10157A9E}">
      <dgm:prSet/>
      <dgm:spPr/>
      <dgm:t>
        <a:bodyPr/>
        <a:lstStyle/>
        <a:p>
          <a:endParaRPr lang="en-US"/>
        </a:p>
      </dgm:t>
    </dgm:pt>
    <dgm:pt modelId="{C325D8CD-45D9-49CE-BDDC-513463065943}" type="sibTrans" cxnId="{4AC8265E-4F0D-4B8D-8D22-6A7F10157A9E}">
      <dgm:prSet/>
      <dgm:spPr/>
      <dgm:t>
        <a:bodyPr/>
        <a:lstStyle/>
        <a:p>
          <a:endParaRPr lang="en-US"/>
        </a:p>
      </dgm:t>
    </dgm:pt>
    <dgm:pt modelId="{70BBD94A-C45D-4A2E-AA28-903A7032298E}" type="pres">
      <dgm:prSet presAssocID="{948FC0C8-B9D4-43B4-A3FA-51F0984A5A11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B64A11C-7544-45CC-9A94-509B9F2D8DC1}" type="pres">
      <dgm:prSet presAssocID="{3A7FF99E-7813-4B0D-87BC-7C7B747EEB5D}" presName="node" presStyleLbl="node1" presStyleIdx="0" presStyleCnt="5" custLinFactNeighborX="4529" custLinFactNeighborY="205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8225718-47E2-47DE-954A-AFD6B0C08878}" type="pres">
      <dgm:prSet presAssocID="{43B45F40-A1F3-47CB-978B-4A5B2192F502}" presName="sibTrans" presStyleCnt="0"/>
      <dgm:spPr/>
    </dgm:pt>
    <dgm:pt modelId="{7E87A9A6-726B-4269-8618-2036575EB1DE}" type="pres">
      <dgm:prSet presAssocID="{DEE42AEC-803A-48FC-B372-BA914D630A95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905824F-C81F-4D95-AF58-3BB06F3917A6}" type="pres">
      <dgm:prSet presAssocID="{D6EB3023-9791-483B-93C9-E0E6ABF45097}" presName="sibTrans" presStyleCnt="0"/>
      <dgm:spPr/>
    </dgm:pt>
    <dgm:pt modelId="{41EDE0D1-5F6B-4A62-A591-260BB7EA3B41}" type="pres">
      <dgm:prSet presAssocID="{ED85F891-2A73-4D09-8AF0-F95911129696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CB30C65-4EF4-4F19-915E-4D227CBA114F}" type="pres">
      <dgm:prSet presAssocID="{E9176E17-0789-4F31-86D2-3028AF07E5FC}" presName="sibTrans" presStyleCnt="0"/>
      <dgm:spPr/>
    </dgm:pt>
    <dgm:pt modelId="{8579F86C-FE29-481F-8D2E-6F37DB99607E}" type="pres">
      <dgm:prSet presAssocID="{4B06A517-1591-4E81-B70C-6C6959FA97F9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13B3D1D-8837-4378-A14F-881ED19589EB}" type="pres">
      <dgm:prSet presAssocID="{FA950F5E-57EC-44D4-93B2-CAEE305EFE8F}" presName="sibTrans" presStyleCnt="0"/>
      <dgm:spPr/>
    </dgm:pt>
    <dgm:pt modelId="{37AA360A-D4B8-4182-AAED-26E7E775E012}" type="pres">
      <dgm:prSet presAssocID="{BD380691-8815-4384-AA3F-EC4CDC2988E1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AC8265E-4F0D-4B8D-8D22-6A7F10157A9E}" srcId="{948FC0C8-B9D4-43B4-A3FA-51F0984A5A11}" destId="{BD380691-8815-4384-AA3F-EC4CDC2988E1}" srcOrd="4" destOrd="0" parTransId="{8D133937-6FF3-4BFB-9541-62D0310E1340}" sibTransId="{C325D8CD-45D9-49CE-BDDC-513463065943}"/>
    <dgm:cxn modelId="{FF4DC3DB-E64B-46DF-B374-6C9C21E90B5C}" srcId="{948FC0C8-B9D4-43B4-A3FA-51F0984A5A11}" destId="{DEE42AEC-803A-48FC-B372-BA914D630A95}" srcOrd="1" destOrd="0" parTransId="{6EDD768A-8E4E-4536-81A1-A32D286342C9}" sibTransId="{D6EB3023-9791-483B-93C9-E0E6ABF45097}"/>
    <dgm:cxn modelId="{4041A76F-C898-42D7-A04D-E07FC532822D}" srcId="{948FC0C8-B9D4-43B4-A3FA-51F0984A5A11}" destId="{4B06A517-1591-4E81-B70C-6C6959FA97F9}" srcOrd="3" destOrd="0" parTransId="{A71ACB98-3753-4682-93A3-9A94490F5CCE}" sibTransId="{FA950F5E-57EC-44D4-93B2-CAEE305EFE8F}"/>
    <dgm:cxn modelId="{9F4AD5C1-440B-4F46-9A53-52598A9F2A35}" type="presOf" srcId="{DEE42AEC-803A-48FC-B372-BA914D630A95}" destId="{7E87A9A6-726B-4269-8618-2036575EB1DE}" srcOrd="0" destOrd="0" presId="urn:microsoft.com/office/officeart/2005/8/layout/default"/>
    <dgm:cxn modelId="{064B945D-8F01-4306-B6FA-1269B529813D}" type="presOf" srcId="{BD380691-8815-4384-AA3F-EC4CDC2988E1}" destId="{37AA360A-D4B8-4182-AAED-26E7E775E012}" srcOrd="0" destOrd="0" presId="urn:microsoft.com/office/officeart/2005/8/layout/default"/>
    <dgm:cxn modelId="{21A02165-9CA7-4E12-9875-4D853CBE4CCC}" type="presOf" srcId="{4B06A517-1591-4E81-B70C-6C6959FA97F9}" destId="{8579F86C-FE29-481F-8D2E-6F37DB99607E}" srcOrd="0" destOrd="0" presId="urn:microsoft.com/office/officeart/2005/8/layout/default"/>
    <dgm:cxn modelId="{C61076A7-62FD-427C-9798-94A5483B90A9}" srcId="{948FC0C8-B9D4-43B4-A3FA-51F0984A5A11}" destId="{3A7FF99E-7813-4B0D-87BC-7C7B747EEB5D}" srcOrd="0" destOrd="0" parTransId="{2494C6AF-65FA-41C0-A9C8-E0B33C403406}" sibTransId="{43B45F40-A1F3-47CB-978B-4A5B2192F502}"/>
    <dgm:cxn modelId="{2F560FFF-A8D4-4C5F-8CB7-E7D38EC9B2D3}" type="presOf" srcId="{948FC0C8-B9D4-43B4-A3FA-51F0984A5A11}" destId="{70BBD94A-C45D-4A2E-AA28-903A7032298E}" srcOrd="0" destOrd="0" presId="urn:microsoft.com/office/officeart/2005/8/layout/default"/>
    <dgm:cxn modelId="{16C24AD0-4C4A-4FC3-BB4A-F835EC6D3D92}" type="presOf" srcId="{3A7FF99E-7813-4B0D-87BC-7C7B747EEB5D}" destId="{EB64A11C-7544-45CC-9A94-509B9F2D8DC1}" srcOrd="0" destOrd="0" presId="urn:microsoft.com/office/officeart/2005/8/layout/default"/>
    <dgm:cxn modelId="{2F865C1A-4E1F-407A-B1F3-D28016CE876E}" srcId="{948FC0C8-B9D4-43B4-A3FA-51F0984A5A11}" destId="{ED85F891-2A73-4D09-8AF0-F95911129696}" srcOrd="2" destOrd="0" parTransId="{27D3FF4E-AA1E-4584-9DDA-027CA3AD1634}" sibTransId="{E9176E17-0789-4F31-86D2-3028AF07E5FC}"/>
    <dgm:cxn modelId="{B96CD7D5-22D1-47E5-947E-A553944CB8BB}" type="presOf" srcId="{ED85F891-2A73-4D09-8AF0-F95911129696}" destId="{41EDE0D1-5F6B-4A62-A591-260BB7EA3B41}" srcOrd="0" destOrd="0" presId="urn:microsoft.com/office/officeart/2005/8/layout/default"/>
    <dgm:cxn modelId="{BF0424DE-0083-4FFF-8658-879DDBF03B89}" type="presParOf" srcId="{70BBD94A-C45D-4A2E-AA28-903A7032298E}" destId="{EB64A11C-7544-45CC-9A94-509B9F2D8DC1}" srcOrd="0" destOrd="0" presId="urn:microsoft.com/office/officeart/2005/8/layout/default"/>
    <dgm:cxn modelId="{AAD32F19-8F92-45DD-8D0D-E515FD4EBA42}" type="presParOf" srcId="{70BBD94A-C45D-4A2E-AA28-903A7032298E}" destId="{68225718-47E2-47DE-954A-AFD6B0C08878}" srcOrd="1" destOrd="0" presId="urn:microsoft.com/office/officeart/2005/8/layout/default"/>
    <dgm:cxn modelId="{7314E946-E997-4579-8FCE-78CFD10C3796}" type="presParOf" srcId="{70BBD94A-C45D-4A2E-AA28-903A7032298E}" destId="{7E87A9A6-726B-4269-8618-2036575EB1DE}" srcOrd="2" destOrd="0" presId="urn:microsoft.com/office/officeart/2005/8/layout/default"/>
    <dgm:cxn modelId="{18A58C59-9ECA-4871-843F-FE76A7AC66AF}" type="presParOf" srcId="{70BBD94A-C45D-4A2E-AA28-903A7032298E}" destId="{9905824F-C81F-4D95-AF58-3BB06F3917A6}" srcOrd="3" destOrd="0" presId="urn:microsoft.com/office/officeart/2005/8/layout/default"/>
    <dgm:cxn modelId="{9B4ADF09-FB0E-4E41-9F4A-CAAD749D195E}" type="presParOf" srcId="{70BBD94A-C45D-4A2E-AA28-903A7032298E}" destId="{41EDE0D1-5F6B-4A62-A591-260BB7EA3B41}" srcOrd="4" destOrd="0" presId="urn:microsoft.com/office/officeart/2005/8/layout/default"/>
    <dgm:cxn modelId="{1B6B6526-9A60-49A5-862C-37250EF7CA0E}" type="presParOf" srcId="{70BBD94A-C45D-4A2E-AA28-903A7032298E}" destId="{6CB30C65-4EF4-4F19-915E-4D227CBA114F}" srcOrd="5" destOrd="0" presId="urn:microsoft.com/office/officeart/2005/8/layout/default"/>
    <dgm:cxn modelId="{C00DB4BE-7E96-4ED6-BC49-F38CA7D7B199}" type="presParOf" srcId="{70BBD94A-C45D-4A2E-AA28-903A7032298E}" destId="{8579F86C-FE29-481F-8D2E-6F37DB99607E}" srcOrd="6" destOrd="0" presId="urn:microsoft.com/office/officeart/2005/8/layout/default"/>
    <dgm:cxn modelId="{395C632A-D60C-4860-B280-E00A0B094922}" type="presParOf" srcId="{70BBD94A-C45D-4A2E-AA28-903A7032298E}" destId="{213B3D1D-8837-4378-A14F-881ED19589EB}" srcOrd="7" destOrd="0" presId="urn:microsoft.com/office/officeart/2005/8/layout/default"/>
    <dgm:cxn modelId="{364F6101-3E07-4F98-9D29-6ACC79A234FD}" type="presParOf" srcId="{70BBD94A-C45D-4A2E-AA28-903A7032298E}" destId="{37AA360A-D4B8-4182-AAED-26E7E775E012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4002300-85AC-4FFE-9475-8C2672A88833}">
      <dsp:nvSpPr>
        <dsp:cNvPr id="0" name=""/>
        <dsp:cNvSpPr/>
      </dsp:nvSpPr>
      <dsp:spPr>
        <a:xfrm>
          <a:off x="207406" y="2214"/>
          <a:ext cx="3641404" cy="2184842"/>
        </a:xfrm>
        <a:prstGeom prst="rect">
          <a:avLst/>
        </a:prstGeom>
        <a:solidFill>
          <a:schemeClr val="bg2">
            <a:lumMod val="7500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600" kern="1200" dirty="0" smtClean="0">
              <a:solidFill>
                <a:schemeClr val="accent5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১। রাষ্ট্র ভাষা সংগ্রাম কমিটি গঠন ।</a:t>
          </a:r>
          <a:endParaRPr lang="en-US" sz="3600" kern="1200" dirty="0">
            <a:solidFill>
              <a:schemeClr val="accent5">
                <a:lumMod val="75000"/>
              </a:schemeClr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207406" y="2214"/>
        <a:ext cx="3641404" cy="2184842"/>
      </dsp:txXfrm>
    </dsp:sp>
    <dsp:sp modelId="{5CB599B0-2099-4E95-A02F-F932C012A5BA}">
      <dsp:nvSpPr>
        <dsp:cNvPr id="0" name=""/>
        <dsp:cNvSpPr/>
      </dsp:nvSpPr>
      <dsp:spPr>
        <a:xfrm>
          <a:off x="4212952" y="2214"/>
          <a:ext cx="3641404" cy="2184842"/>
        </a:xfrm>
        <a:prstGeom prst="rect">
          <a:avLst/>
        </a:prstGeom>
        <a:solidFill>
          <a:schemeClr val="accent1">
            <a:lumMod val="40000"/>
            <a:lumOff val="6000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200" kern="1200" dirty="0" smtClean="0">
              <a:solidFill>
                <a:schemeClr val="accent2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২। ধীরেন্দ্র নাথের জাতীয় পরিষদে ঘোষণা ।</a:t>
          </a:r>
          <a:endParaRPr lang="en-US" sz="3200" kern="1200" dirty="0">
            <a:solidFill>
              <a:schemeClr val="accent2">
                <a:lumMod val="75000"/>
              </a:schemeClr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4212952" y="2214"/>
        <a:ext cx="3641404" cy="2184842"/>
      </dsp:txXfrm>
    </dsp:sp>
    <dsp:sp modelId="{3A2A9126-BAEE-4641-A36A-B5E84E8F4949}">
      <dsp:nvSpPr>
        <dsp:cNvPr id="0" name=""/>
        <dsp:cNvSpPr/>
      </dsp:nvSpPr>
      <dsp:spPr>
        <a:xfrm>
          <a:off x="8218497" y="2214"/>
          <a:ext cx="3641404" cy="218484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600" kern="1200" dirty="0" smtClean="0">
              <a:solidFill>
                <a:schemeClr val="accent6">
                  <a:lumMod val="40000"/>
                  <a:lumOff val="6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৩। নাজিম উদ্দিনের ভাষা বিরোধী ঘোষণা । </a:t>
          </a:r>
          <a:endParaRPr lang="en-US" sz="3600" kern="1200" dirty="0">
            <a:solidFill>
              <a:schemeClr val="accent6">
                <a:lumMod val="40000"/>
                <a:lumOff val="60000"/>
              </a:schemeClr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8218497" y="2214"/>
        <a:ext cx="3641404" cy="2184842"/>
      </dsp:txXfrm>
    </dsp:sp>
    <dsp:sp modelId="{1AEDD337-B590-431F-B204-29C6DF45FCA7}">
      <dsp:nvSpPr>
        <dsp:cNvPr id="0" name=""/>
        <dsp:cNvSpPr/>
      </dsp:nvSpPr>
      <dsp:spPr>
        <a:xfrm>
          <a:off x="2210179" y="2551197"/>
          <a:ext cx="3641404" cy="2184842"/>
        </a:xfrm>
        <a:prstGeom prst="rect">
          <a:avLst/>
        </a:prstGeom>
        <a:solidFill>
          <a:schemeClr val="accent6">
            <a:lumMod val="40000"/>
            <a:lumOff val="6000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4000" kern="1200" dirty="0" smtClean="0">
              <a:solidFill>
                <a:schemeClr val="accent2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৪। ছাত্রদের ১৪৪ ধারা ভঙ্গ ।</a:t>
          </a:r>
          <a:endParaRPr lang="en-US" sz="4000" kern="1200" dirty="0">
            <a:solidFill>
              <a:schemeClr val="accent2">
                <a:lumMod val="75000"/>
              </a:schemeClr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2210179" y="2551197"/>
        <a:ext cx="3641404" cy="2184842"/>
      </dsp:txXfrm>
    </dsp:sp>
    <dsp:sp modelId="{8299758A-FC0B-43F7-9932-06BBF0C50634}">
      <dsp:nvSpPr>
        <dsp:cNvPr id="0" name=""/>
        <dsp:cNvSpPr/>
      </dsp:nvSpPr>
      <dsp:spPr>
        <a:xfrm>
          <a:off x="6215724" y="2551197"/>
          <a:ext cx="3641404" cy="2184842"/>
        </a:xfrm>
        <a:prstGeom prst="rect">
          <a:avLst/>
        </a:prstGeom>
        <a:solidFill>
          <a:schemeClr val="accent3">
            <a:lumMod val="7500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600" kern="1200" dirty="0" smtClean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rPr>
            <a:t>৫। রাষ্ট্র ভাষার মর্যাদা লাভ ।</a:t>
          </a:r>
          <a:endParaRPr lang="en-US" sz="3600" kern="1200" dirty="0">
            <a:solidFill>
              <a:srgbClr val="00B0F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6215724" y="2551197"/>
        <a:ext cx="3641404" cy="218484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B64A11C-7544-45CC-9A94-509B9F2D8DC1}">
      <dsp:nvSpPr>
        <dsp:cNvPr id="0" name=""/>
        <dsp:cNvSpPr/>
      </dsp:nvSpPr>
      <dsp:spPr>
        <a:xfrm>
          <a:off x="760958" y="43530"/>
          <a:ext cx="3364699" cy="2018819"/>
        </a:xfrm>
        <a:prstGeom prst="rect">
          <a:avLst/>
        </a:prstGeom>
        <a:solidFill>
          <a:schemeClr val="accent1">
            <a:lumMod val="20000"/>
            <a:lumOff val="8000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3600" kern="1200" dirty="0" smtClean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rPr>
            <a:t>১।রাষ্ট্র ভাষা হিসেবে</a:t>
          </a:r>
        </a:p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3600" kern="1200" dirty="0" smtClean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rPr>
            <a:t>স্বীকৃতি লাভ।</a:t>
          </a:r>
          <a:endParaRPr lang="en-US" sz="3600" kern="1200" dirty="0">
            <a:solidFill>
              <a:srgbClr val="00B0F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760958" y="43530"/>
        <a:ext cx="3364699" cy="2018819"/>
      </dsp:txXfrm>
    </dsp:sp>
    <dsp:sp modelId="{7E87A9A6-726B-4269-8618-2036575EB1DE}">
      <dsp:nvSpPr>
        <dsp:cNvPr id="0" name=""/>
        <dsp:cNvSpPr/>
      </dsp:nvSpPr>
      <dsp:spPr>
        <a:xfrm>
          <a:off x="4309741" y="1962"/>
          <a:ext cx="3364699" cy="2018819"/>
        </a:xfrm>
        <a:prstGeom prst="rect">
          <a:avLst/>
        </a:prstGeom>
        <a:solidFill>
          <a:schemeClr val="tx2">
            <a:lumMod val="60000"/>
            <a:lumOff val="4000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4000" kern="1200" dirty="0" smtClean="0">
              <a:solidFill>
                <a:schemeClr val="accent5"/>
              </a:solidFill>
              <a:latin typeface="NikoshBAN" panose="02000000000000000000" pitchFamily="2" charset="0"/>
              <a:cs typeface="NikoshBAN" panose="02000000000000000000" pitchFamily="2" charset="0"/>
            </a:rPr>
            <a:t>২। জাতীয়তাবাদের</a:t>
          </a:r>
        </a:p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4000" kern="1200" dirty="0" smtClean="0">
              <a:solidFill>
                <a:schemeClr val="accent5"/>
              </a:solidFill>
              <a:latin typeface="NikoshBAN" panose="02000000000000000000" pitchFamily="2" charset="0"/>
              <a:cs typeface="NikoshBAN" panose="02000000000000000000" pitchFamily="2" charset="0"/>
            </a:rPr>
            <a:t>বিকাশ।</a:t>
          </a:r>
          <a:endParaRPr lang="en-US" sz="4000" kern="1200" dirty="0">
            <a:solidFill>
              <a:schemeClr val="accent5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4309741" y="1962"/>
        <a:ext cx="3364699" cy="2018819"/>
      </dsp:txXfrm>
    </dsp:sp>
    <dsp:sp modelId="{41EDE0D1-5F6B-4A62-A591-260BB7EA3B41}">
      <dsp:nvSpPr>
        <dsp:cNvPr id="0" name=""/>
        <dsp:cNvSpPr/>
      </dsp:nvSpPr>
      <dsp:spPr>
        <a:xfrm>
          <a:off x="8010910" y="1962"/>
          <a:ext cx="3364699" cy="2018819"/>
        </a:xfrm>
        <a:prstGeom prst="rect">
          <a:avLst/>
        </a:prstGeom>
        <a:solidFill>
          <a:schemeClr val="accent5">
            <a:lumMod val="60000"/>
            <a:lumOff val="4000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4000" kern="1200" dirty="0" smtClean="0">
              <a:solidFill>
                <a:schemeClr val="accent2">
                  <a:lumMod val="60000"/>
                  <a:lumOff val="4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৩।ছাত্রদের গুরুত্ব</a:t>
          </a:r>
        </a:p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4000" kern="1200" dirty="0" smtClean="0">
              <a:solidFill>
                <a:schemeClr val="accent2">
                  <a:lumMod val="60000"/>
                  <a:lumOff val="4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বৃদ্ধি।</a:t>
          </a:r>
          <a:endParaRPr lang="en-US" sz="4000" kern="1200" dirty="0">
            <a:solidFill>
              <a:schemeClr val="accent2">
                <a:lumMod val="60000"/>
                <a:lumOff val="40000"/>
              </a:schemeClr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8010910" y="1962"/>
        <a:ext cx="3364699" cy="2018819"/>
      </dsp:txXfrm>
    </dsp:sp>
    <dsp:sp modelId="{8579F86C-FE29-481F-8D2E-6F37DB99607E}">
      <dsp:nvSpPr>
        <dsp:cNvPr id="0" name=""/>
        <dsp:cNvSpPr/>
      </dsp:nvSpPr>
      <dsp:spPr>
        <a:xfrm>
          <a:off x="2459156" y="2357252"/>
          <a:ext cx="3364699" cy="201881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3600" kern="1200" dirty="0" smtClean="0">
              <a:solidFill>
                <a:schemeClr val="accent6">
                  <a:lumMod val="40000"/>
                  <a:lumOff val="6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৪। ১৯৫৪ ও ৭০ এর</a:t>
          </a:r>
        </a:p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3600" kern="1200" dirty="0" smtClean="0">
              <a:solidFill>
                <a:schemeClr val="accent6">
                  <a:lumMod val="40000"/>
                  <a:lumOff val="6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নির্বাচনে জয় লাভ।</a:t>
          </a:r>
          <a:endParaRPr lang="en-US" sz="3600" kern="1200" dirty="0">
            <a:solidFill>
              <a:schemeClr val="accent6">
                <a:lumMod val="40000"/>
                <a:lumOff val="60000"/>
              </a:schemeClr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2459156" y="2357252"/>
        <a:ext cx="3364699" cy="2018819"/>
      </dsp:txXfrm>
    </dsp:sp>
    <dsp:sp modelId="{37AA360A-D4B8-4182-AAED-26E7E775E012}">
      <dsp:nvSpPr>
        <dsp:cNvPr id="0" name=""/>
        <dsp:cNvSpPr/>
      </dsp:nvSpPr>
      <dsp:spPr>
        <a:xfrm>
          <a:off x="6160325" y="2357252"/>
          <a:ext cx="3364699" cy="2018819"/>
        </a:xfrm>
        <a:prstGeom prst="rect">
          <a:avLst/>
        </a:prstGeom>
        <a:solidFill>
          <a:schemeClr val="accent4">
            <a:lumMod val="60000"/>
            <a:lumOff val="4000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3600" kern="1200" dirty="0" smtClean="0">
              <a:solidFill>
                <a:schemeClr val="accent3"/>
              </a:solidFill>
              <a:latin typeface="NikoshBAN" panose="02000000000000000000" pitchFamily="2" charset="0"/>
              <a:cs typeface="NikoshBAN" panose="02000000000000000000" pitchFamily="2" charset="0"/>
            </a:rPr>
            <a:t>৫।মুক্তিযুদ্ধ ও স্বাধীনতা</a:t>
          </a:r>
        </a:p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3600" kern="1200" dirty="0" smtClean="0">
              <a:solidFill>
                <a:schemeClr val="accent3"/>
              </a:solidFill>
              <a:latin typeface="NikoshBAN" panose="02000000000000000000" pitchFamily="2" charset="0"/>
              <a:cs typeface="NikoshBAN" panose="02000000000000000000" pitchFamily="2" charset="0"/>
            </a:rPr>
            <a:t>লাভ।</a:t>
          </a:r>
          <a:endParaRPr lang="en-US" sz="3600" kern="1200" dirty="0">
            <a:solidFill>
              <a:schemeClr val="accent3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6160325" y="2357252"/>
        <a:ext cx="3364699" cy="201881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F692F-4404-4698-9EDB-54FE03DC6A0F}" type="datetimeFigureOut">
              <a:rPr lang="en-US" smtClean="0"/>
              <a:t>12/17/2019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1A7C1F20-9ED8-4A0B-A385-58D3FB328B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0188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F692F-4404-4698-9EDB-54FE03DC6A0F}" type="datetimeFigureOut">
              <a:rPr lang="en-US" smtClean="0"/>
              <a:t>12/17/2019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A7C1F20-9ED8-4A0B-A385-58D3FB328B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30513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F692F-4404-4698-9EDB-54FE03DC6A0F}" type="datetimeFigureOut">
              <a:rPr lang="en-US" smtClean="0"/>
              <a:t>12/17/2019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A7C1F20-9ED8-4A0B-A385-58D3FB328B5D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372157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F692F-4404-4698-9EDB-54FE03DC6A0F}" type="datetimeFigureOut">
              <a:rPr lang="en-US" smtClean="0"/>
              <a:t>12/17/2019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A7C1F20-9ED8-4A0B-A385-58D3FB328B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32420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F692F-4404-4698-9EDB-54FE03DC6A0F}" type="datetimeFigureOut">
              <a:rPr lang="en-US" smtClean="0"/>
              <a:t>12/17/2019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A7C1F20-9ED8-4A0B-A385-58D3FB328B5D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26615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F692F-4404-4698-9EDB-54FE03DC6A0F}" type="datetimeFigureOut">
              <a:rPr lang="en-US" smtClean="0"/>
              <a:t>12/17/2019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A7C1F20-9ED8-4A0B-A385-58D3FB328B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98412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F692F-4404-4698-9EDB-54FE03DC6A0F}" type="datetimeFigureOut">
              <a:rPr lang="en-US" smtClean="0"/>
              <a:t>12/17/2019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C1F20-9ED8-4A0B-A385-58D3FB328B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901150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F692F-4404-4698-9EDB-54FE03DC6A0F}" type="datetimeFigureOut">
              <a:rPr lang="en-US" smtClean="0"/>
              <a:t>12/17/2019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C1F20-9ED8-4A0B-A385-58D3FB328B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1920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F692F-4404-4698-9EDB-54FE03DC6A0F}" type="datetimeFigureOut">
              <a:rPr lang="en-US" smtClean="0"/>
              <a:t>12/17/2019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C1F20-9ED8-4A0B-A385-58D3FB328B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5771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F692F-4404-4698-9EDB-54FE03DC6A0F}" type="datetimeFigureOut">
              <a:rPr lang="en-US" smtClean="0"/>
              <a:t>12/17/2019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A7C1F20-9ED8-4A0B-A385-58D3FB328B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75920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F692F-4404-4698-9EDB-54FE03DC6A0F}" type="datetimeFigureOut">
              <a:rPr lang="en-US" smtClean="0"/>
              <a:t>12/17/2019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1A7C1F20-9ED8-4A0B-A385-58D3FB328B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37296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F692F-4404-4698-9EDB-54FE03DC6A0F}" type="datetimeFigureOut">
              <a:rPr lang="en-US" smtClean="0"/>
              <a:t>12/17/2019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1A7C1F20-9ED8-4A0B-A385-58D3FB328B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1440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F692F-4404-4698-9EDB-54FE03DC6A0F}" type="datetimeFigureOut">
              <a:rPr lang="en-US" smtClean="0"/>
              <a:t>12/17/2019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C1F20-9ED8-4A0B-A385-58D3FB328B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6880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F692F-4404-4698-9EDB-54FE03DC6A0F}" type="datetimeFigureOut">
              <a:rPr lang="en-US" smtClean="0"/>
              <a:t>12/17/2019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C1F20-9ED8-4A0B-A385-58D3FB328B5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26485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F692F-4404-4698-9EDB-54FE03DC6A0F}" type="datetimeFigureOut">
              <a:rPr lang="en-US" smtClean="0"/>
              <a:t>12/17/2019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C1F20-9ED8-4A0B-A385-58D3FB328B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54818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F692F-4404-4698-9EDB-54FE03DC6A0F}" type="datetimeFigureOut">
              <a:rPr lang="en-US" smtClean="0"/>
              <a:t>12/17/2019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A7C1F20-9ED8-4A0B-A385-58D3FB328B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4749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3F692F-4404-4698-9EDB-54FE03DC6A0F}" type="datetimeFigureOut">
              <a:rPr lang="en-US" smtClean="0"/>
              <a:t>12/17/2019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1A7C1F20-9ED8-4A0B-A385-58D3FB328B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25932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7" r:id="rId1"/>
    <p:sldLayoutId id="2147483768" r:id="rId2"/>
    <p:sldLayoutId id="2147483769" r:id="rId3"/>
    <p:sldLayoutId id="2147483770" r:id="rId4"/>
    <p:sldLayoutId id="2147483771" r:id="rId5"/>
    <p:sldLayoutId id="2147483772" r:id="rId6"/>
    <p:sldLayoutId id="2147483773" r:id="rId7"/>
    <p:sldLayoutId id="2147483774" r:id="rId8"/>
    <p:sldLayoutId id="2147483775" r:id="rId9"/>
    <p:sldLayoutId id="2147483776" r:id="rId10"/>
    <p:sldLayoutId id="2147483777" r:id="rId11"/>
    <p:sldLayoutId id="2147483778" r:id="rId12"/>
    <p:sldLayoutId id="2147483779" r:id="rId13"/>
    <p:sldLayoutId id="2147483780" r:id="rId14"/>
    <p:sldLayoutId id="2147483781" r:id="rId15"/>
    <p:sldLayoutId id="214748378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4371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22563" y="803564"/>
            <a:ext cx="11346873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সবাইকে</a:t>
            </a:r>
            <a:r>
              <a:rPr lang="en-US" sz="138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3800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lang="en-US" sz="13800" dirty="0">
              <a:solidFill>
                <a:schemeClr val="accent6">
                  <a:lumMod val="60000"/>
                  <a:lumOff val="4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02109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37308" y="678874"/>
            <a:ext cx="1091738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66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ভাষা আন্দোলনের গঠনা প্রবাহঃ-</a:t>
            </a:r>
            <a:endParaRPr lang="en-US" sz="66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782785830"/>
              </p:ext>
            </p:extLst>
          </p:nvPr>
        </p:nvGraphicFramePr>
        <p:xfrm>
          <a:off x="124691" y="2119744"/>
          <a:ext cx="12067309" cy="47382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402970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4002300-85AC-4FFE-9475-8C2672A8883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graphicEl>
                                              <a:dgm id="{D4002300-85AC-4FFE-9475-8C2672A8883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graphicEl>
                                              <a:dgm id="{D4002300-85AC-4FFE-9475-8C2672A8883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>
                                            <p:graphicEl>
                                              <a:dgm id="{D4002300-85AC-4FFE-9475-8C2672A8883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>
                                            <p:graphicEl>
                                              <a:dgm id="{D4002300-85AC-4FFE-9475-8C2672A8883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CB599B0-2099-4E95-A02F-F932C012A5B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graphicEl>
                                              <a:dgm id="{5CB599B0-2099-4E95-A02F-F932C012A5B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>
                                            <p:graphicEl>
                                              <a:dgm id="{5CB599B0-2099-4E95-A02F-F932C012A5B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>
                                            <p:graphicEl>
                                              <a:dgm id="{5CB599B0-2099-4E95-A02F-F932C012A5B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>
                                            <p:graphicEl>
                                              <a:dgm id="{5CB599B0-2099-4E95-A02F-F932C012A5B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A2A9126-BAEE-4641-A36A-B5E84E8F494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>
                                            <p:graphicEl>
                                              <a:dgm id="{3A2A9126-BAEE-4641-A36A-B5E84E8F494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>
                                            <p:graphicEl>
                                              <a:dgm id="{3A2A9126-BAEE-4641-A36A-B5E84E8F494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>
                                            <p:graphicEl>
                                              <a:dgm id="{3A2A9126-BAEE-4641-A36A-B5E84E8F494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4">
                                            <p:graphicEl>
                                              <a:dgm id="{3A2A9126-BAEE-4641-A36A-B5E84E8F494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AEDD337-B590-431F-B204-29C6DF45FCA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">
                                            <p:graphicEl>
                                              <a:dgm id="{1AEDD337-B590-431F-B204-29C6DF45FCA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">
                                            <p:graphicEl>
                                              <a:dgm id="{1AEDD337-B590-431F-B204-29C6DF45FCA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">
                                            <p:graphicEl>
                                              <a:dgm id="{1AEDD337-B590-431F-B204-29C6DF45FCA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>
                                            <p:graphicEl>
                                              <a:dgm id="{1AEDD337-B590-431F-B204-29C6DF45FCA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299758A-FC0B-43F7-9932-06BBF0C5063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">
                                            <p:graphicEl>
                                              <a:dgm id="{8299758A-FC0B-43F7-9932-06BBF0C5063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">
                                            <p:graphicEl>
                                              <a:dgm id="{8299758A-FC0B-43F7-9932-06BBF0C5063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">
                                            <p:graphicEl>
                                              <a:dgm id="{8299758A-FC0B-43F7-9932-06BBF0C5063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4">
                                            <p:graphicEl>
                                              <a:dgm id="{8299758A-FC0B-43F7-9932-06BBF0C5063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Sub>
          <a:bldDgm bld="one"/>
        </p:bldSub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91491" y="753070"/>
            <a:ext cx="104740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72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ভাষা আন্দোলনের গুরুত্বঃ-</a:t>
            </a:r>
            <a:endParaRPr lang="en-US" sz="7200" dirty="0">
              <a:solidFill>
                <a:schemeClr val="accent2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1753893876"/>
              </p:ext>
            </p:extLst>
          </p:nvPr>
        </p:nvGraphicFramePr>
        <p:xfrm>
          <a:off x="207818" y="2479964"/>
          <a:ext cx="11984182" cy="43780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787215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EB64A11C-7544-45CC-9A94-509B9F2D8DC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graphicEl>
                                              <a:dgm id="{EB64A11C-7544-45CC-9A94-509B9F2D8DC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graphicEl>
                                              <a:dgm id="{EB64A11C-7544-45CC-9A94-509B9F2D8DC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graphicEl>
                                              <a:dgm id="{EB64A11C-7544-45CC-9A94-509B9F2D8DC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graphicEl>
                                              <a:dgm id="{EB64A11C-7544-45CC-9A94-509B9F2D8DC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E87A9A6-726B-4269-8618-2036575EB1D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graphicEl>
                                              <a:dgm id="{7E87A9A6-726B-4269-8618-2036575EB1D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graphicEl>
                                              <a:dgm id="{7E87A9A6-726B-4269-8618-2036575EB1D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graphicEl>
                                              <a:dgm id="{7E87A9A6-726B-4269-8618-2036575EB1D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graphicEl>
                                              <a:dgm id="{7E87A9A6-726B-4269-8618-2036575EB1D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41EDE0D1-5F6B-4A62-A591-260BB7EA3B4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graphicEl>
                                              <a:dgm id="{41EDE0D1-5F6B-4A62-A591-260BB7EA3B4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graphicEl>
                                              <a:dgm id="{41EDE0D1-5F6B-4A62-A591-260BB7EA3B4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graphicEl>
                                              <a:dgm id="{41EDE0D1-5F6B-4A62-A591-260BB7EA3B4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graphicEl>
                                              <a:dgm id="{41EDE0D1-5F6B-4A62-A591-260BB7EA3B4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8579F86C-FE29-481F-8D2E-6F37DB99607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graphicEl>
                                              <a:dgm id="{8579F86C-FE29-481F-8D2E-6F37DB99607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graphicEl>
                                              <a:dgm id="{8579F86C-FE29-481F-8D2E-6F37DB99607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graphicEl>
                                              <a:dgm id="{8579F86C-FE29-481F-8D2E-6F37DB99607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3">
                                            <p:graphicEl>
                                              <a:dgm id="{8579F86C-FE29-481F-8D2E-6F37DB99607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37AA360A-D4B8-4182-AAED-26E7E775E01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graphicEl>
                                              <a:dgm id="{37AA360A-D4B8-4182-AAED-26E7E775E01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graphicEl>
                                              <a:dgm id="{37AA360A-D4B8-4182-AAED-26E7E775E01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">
                                            <p:graphicEl>
                                              <a:dgm id="{37AA360A-D4B8-4182-AAED-26E7E775E01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3">
                                            <p:graphicEl>
                                              <a:dgm id="{37AA360A-D4B8-4182-AAED-26E7E775E01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3" grpId="0">
        <p:bldSub>
          <a:bldDgm bld="one"/>
        </p:bldSub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79072" y="1925072"/>
            <a:ext cx="7869382" cy="1071890"/>
          </a:xfrm>
          <a:solidFill>
            <a:schemeClr val="bg2"/>
          </a:solidFill>
        </p:spPr>
        <p:txBody>
          <a:bodyPr>
            <a:noAutofit/>
          </a:bodyPr>
          <a:lstStyle/>
          <a:p>
            <a:pPr algn="ctr"/>
            <a:r>
              <a:rPr lang="bn-BD" sz="7200" dirty="0" smtClean="0">
                <a:solidFill>
                  <a:schemeClr val="accent3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শিখন ফলঃ-</a:t>
            </a:r>
            <a:endParaRPr lang="en-US" sz="7200" dirty="0">
              <a:solidFill>
                <a:schemeClr val="accent3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35527" y="3519052"/>
            <a:ext cx="11956473" cy="310535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235527" y="3519052"/>
            <a:ext cx="11956473" cy="3048001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20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2506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r>
              <a:rPr lang="bn-BD" sz="40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এই পাঠের শেষে ,</a:t>
            </a:r>
          </a:p>
          <a:p>
            <a:r>
              <a:rPr lang="bn-BD" sz="40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ভাষা আন্দোলন কি তা বলতে পারবে,</a:t>
            </a:r>
          </a:p>
          <a:p>
            <a:r>
              <a:rPr lang="bn-BD" sz="40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ভাষা আন্দোলনের ঘটনা সমূহ ব্যাখ্যা করতে পারবে,</a:t>
            </a:r>
          </a:p>
          <a:p>
            <a:r>
              <a:rPr lang="bn-BD" sz="40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ভাষা আন্দোলনের গুরুত্ব কি তা মূল্যায়ন করতে পারবে</a:t>
            </a:r>
            <a:r>
              <a:rPr lang="bn-BD" sz="44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44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19104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45327" y="1255160"/>
            <a:ext cx="723207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8000" dirty="0" smtClean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 পাঠঃ-</a:t>
            </a:r>
            <a:endParaRPr lang="en-US" sz="8000" dirty="0">
              <a:solidFill>
                <a:schemeClr val="accent6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078181" y="2822377"/>
            <a:ext cx="83404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000" dirty="0" smtClean="0">
                <a:solidFill>
                  <a:schemeClr val="tx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আজকের পাঠের বিষয় সমূহ।</a:t>
            </a:r>
            <a:endParaRPr lang="en-US" sz="4000" dirty="0">
              <a:solidFill>
                <a:schemeClr val="tx2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46363" y="4017819"/>
            <a:ext cx="11430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ভাষা আন্দোলন কি, ভাষা আন্দোলনের ঘটনা প্রভাহ, ভাষা আন্দোলনের গুরুত্ব।</a:t>
            </a:r>
            <a:endParaRPr lang="en-US" sz="44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67956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0237" y="1246476"/>
            <a:ext cx="8929687" cy="1582449"/>
          </a:xfrm>
          <a:solidFill>
            <a:schemeClr val="bg2"/>
          </a:solidFill>
        </p:spPr>
        <p:txBody>
          <a:bodyPr>
            <a:normAutofit/>
          </a:bodyPr>
          <a:lstStyle/>
          <a:p>
            <a:pPr algn="ctr"/>
            <a:r>
              <a:rPr lang="bn-BD" sz="8000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দলীয় কাজঃ-</a:t>
            </a:r>
            <a:endParaRPr lang="en-US" sz="3200" dirty="0">
              <a:solidFill>
                <a:schemeClr val="accent1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2912" y="3529013"/>
            <a:ext cx="11601451" cy="2814637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bn-BD" sz="40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 দলঃ ভাষা আন্দোলন বলতে কি বুঝ?</a:t>
            </a:r>
          </a:p>
          <a:p>
            <a:pPr marL="0" indent="0">
              <a:buNone/>
            </a:pPr>
            <a:r>
              <a:rPr lang="bn-BD" sz="40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 দলঃভাষা আন্দোলনের গুরুত্ব মূল্যায়ন কর?</a:t>
            </a:r>
          </a:p>
          <a:p>
            <a:pPr marL="0" indent="0">
              <a:buNone/>
            </a:pPr>
            <a:r>
              <a:rPr lang="bn-BD" sz="40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৩মিনিটে উত্তর দাও। </a:t>
            </a:r>
            <a:endParaRPr lang="en-US" sz="40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2534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33055" y="1440873"/>
            <a:ext cx="958734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9600" dirty="0" smtClean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একক কাজঃ-</a:t>
            </a:r>
            <a:endParaRPr lang="en-US" sz="9600" dirty="0">
              <a:solidFill>
                <a:schemeClr val="accent6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0273" y="3823854"/>
            <a:ext cx="11430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4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১৯৫২ সালের ভাষা আন্দোলনের গুরুত্ব সমূহ কি কি ?</a:t>
            </a:r>
          </a:p>
          <a:p>
            <a:r>
              <a:rPr lang="bn-IN" sz="4400" dirty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4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৫ মিনিটের মধ্যে সবাই মিলে উত্তর দাও ?</a:t>
            </a:r>
            <a:endParaRPr lang="en-US" sz="4400" dirty="0">
              <a:solidFill>
                <a:schemeClr val="accent2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48279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17419" y="1551709"/>
            <a:ext cx="96012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88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জোড়ায় কাজঃ-</a:t>
            </a:r>
            <a:endParaRPr lang="en-US" sz="8800" dirty="0">
              <a:solidFill>
                <a:schemeClr val="accent2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44236" y="3602182"/>
            <a:ext cx="1113905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 smtClean="0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১৯৫২ সালের ভাষা আন্দোলনের গঠনা প্রবাহ কি কি ?</a:t>
            </a:r>
          </a:p>
          <a:p>
            <a:r>
              <a:rPr lang="bn-IN" sz="4000" dirty="0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000" dirty="0" smtClean="0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৫ মিনিটের মধ্যে ৩ টি দলে বিভক্ত হয়ে উত্তর দাও ?</a:t>
            </a:r>
            <a:endParaRPr lang="en-US" sz="4000" dirty="0">
              <a:solidFill>
                <a:schemeClr val="tx2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88679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14650" y="1385887"/>
            <a:ext cx="7143749" cy="1471613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bn-BD" sz="8000" dirty="0" smtClean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মূল্যায়নঃ-</a:t>
            </a:r>
            <a:endParaRPr lang="en-US" sz="8000" dirty="0">
              <a:solidFill>
                <a:schemeClr val="accent6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" y="3157538"/>
            <a:ext cx="11987212" cy="3471862"/>
          </a:xfrm>
          <a:solidFill>
            <a:schemeClr val="bg2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bn-BD" sz="40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ভাষা আন্দোলন কত সালে হয়েছিল ?</a:t>
            </a:r>
          </a:p>
          <a:p>
            <a:r>
              <a:rPr lang="bn-BD" sz="40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ভাষা আন্দোলন বলতে কি বুঝ ?</a:t>
            </a:r>
          </a:p>
          <a:p>
            <a:r>
              <a:rPr lang="en-US" sz="40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সর্বদলীয়</a:t>
            </a:r>
            <a:r>
              <a:rPr lang="en-US" sz="40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রাষ্ট্র</a:t>
            </a:r>
            <a:r>
              <a:rPr lang="en-US" sz="40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0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ভাষা </a:t>
            </a:r>
            <a:r>
              <a:rPr lang="en-US" sz="40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সংগ্রাম</a:t>
            </a:r>
            <a:r>
              <a:rPr lang="en-US" sz="40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পরিষদ</a:t>
            </a:r>
            <a:r>
              <a:rPr lang="en-US" sz="40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কত</a:t>
            </a:r>
            <a:r>
              <a:rPr lang="en-US" sz="40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সালে</a:t>
            </a:r>
            <a:r>
              <a:rPr lang="en-US" sz="40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গঠিত</a:t>
            </a:r>
            <a:r>
              <a:rPr lang="en-US" sz="40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bn-BD" sz="40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?</a:t>
            </a:r>
          </a:p>
          <a:p>
            <a:r>
              <a:rPr lang="en-US" sz="40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বাংলা</a:t>
            </a:r>
            <a:r>
              <a:rPr lang="en-US" sz="40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ভাষাকে</a:t>
            </a:r>
            <a:r>
              <a:rPr lang="en-US" sz="40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রাষ্ট্র</a:t>
            </a:r>
            <a:r>
              <a:rPr lang="bn-BD" sz="40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ভাষা</a:t>
            </a:r>
            <a:r>
              <a:rPr lang="en-US" sz="40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হিসেবে</a:t>
            </a:r>
            <a:r>
              <a:rPr lang="en-US" sz="40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স্বীকৃতি</a:t>
            </a:r>
            <a:r>
              <a:rPr lang="en-US" sz="40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দেয়</a:t>
            </a:r>
            <a:r>
              <a:rPr lang="en-US" sz="40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কত</a:t>
            </a:r>
            <a:r>
              <a:rPr lang="en-US" sz="40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সালে</a:t>
            </a:r>
            <a:r>
              <a:rPr lang="bn-BD" sz="40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8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4800" dirty="0">
              <a:solidFill>
                <a:schemeClr val="accent1">
                  <a:lumMod val="20000"/>
                  <a:lumOff val="8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59218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4338" y="1978172"/>
            <a:ext cx="8072871" cy="1620980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bn-BD" sz="8000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বাড়ি কাজঃ-</a:t>
            </a:r>
            <a:endParaRPr lang="en-US" dirty="0">
              <a:solidFill>
                <a:schemeClr val="accent1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2912" y="3899189"/>
            <a:ext cx="11515725" cy="1933144"/>
          </a:xfrm>
          <a:solidFill>
            <a:schemeClr val="tx1">
              <a:lumMod val="75000"/>
              <a:lumOff val="25000"/>
            </a:schemeClr>
          </a:solidFill>
        </p:spPr>
        <p:txBody>
          <a:bodyPr>
            <a:normAutofit/>
          </a:bodyPr>
          <a:lstStyle/>
          <a:p>
            <a:r>
              <a:rPr lang="bn-BD" sz="4000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আমাদের জীবনে ভাষা আন্দোলনে কি প্রভাব বিস্তার করে, তা লিখে জমা দিবা।</a:t>
            </a:r>
            <a:endParaRPr lang="en-US" sz="4000" dirty="0">
              <a:solidFill>
                <a:schemeClr val="accent3">
                  <a:lumMod val="20000"/>
                  <a:lumOff val="8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2905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545" y="0"/>
            <a:ext cx="12053455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61108" y="138545"/>
            <a:ext cx="11208328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13800" dirty="0" smtClean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সবাইকে ধন্যবাদ</a:t>
            </a:r>
            <a:endParaRPr lang="en-US" sz="13800" dirty="0">
              <a:solidFill>
                <a:schemeClr val="accent6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64452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0868" y="984862"/>
            <a:ext cx="4847251" cy="1099055"/>
          </a:xfrm>
          <a:solidFill>
            <a:schemeClr val="bg2"/>
          </a:solidFill>
        </p:spPr>
        <p:txBody>
          <a:bodyPr>
            <a:normAutofit fontScale="90000"/>
          </a:bodyPr>
          <a:lstStyle/>
          <a:p>
            <a:pPr algn="ctr"/>
            <a:r>
              <a:rPr lang="bn-BD" sz="8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80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" y="3158836"/>
            <a:ext cx="5654493" cy="4059381"/>
          </a:xfrm>
          <a:solidFill>
            <a:schemeClr val="bg2"/>
          </a:solidFill>
        </p:spPr>
        <p:txBody>
          <a:bodyPr>
            <a:normAutofit/>
          </a:bodyPr>
          <a:lstStyle/>
          <a:p>
            <a:r>
              <a:rPr lang="bn-BD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মোঃআজহারুল ইসলাম,</a:t>
            </a:r>
          </a:p>
          <a:p>
            <a:r>
              <a:rPr lang="bn-BD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সহকারি অধ্যাপক,</a:t>
            </a:r>
          </a:p>
          <a:p>
            <a:r>
              <a:rPr lang="bn-BD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জাংগালিয়া ইউনিয়ন উচ্চ মাধ্যমিক বিদ্যালয়,</a:t>
            </a:r>
          </a:p>
          <a:p>
            <a:r>
              <a:rPr lang="bn-BD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পাকুন্দিয়া,কিশোরগঞ্জ,</a:t>
            </a:r>
          </a:p>
          <a:p>
            <a:r>
              <a:rPr lang="bn-BD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মোবাইল নং ০১৭১২৩৮৯৭৫২</a:t>
            </a:r>
            <a:endParaRPr lang="en-US" sz="32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3158836"/>
            <a:ext cx="6537506" cy="4059382"/>
          </a:xfrm>
          <a:solidFill>
            <a:schemeClr val="bg2"/>
          </a:solidFill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শ্রেণীঃ</a:t>
            </a:r>
            <a:r>
              <a:rPr lang="en-US" sz="36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6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দ্বাদশ</a:t>
            </a:r>
            <a:r>
              <a:rPr lang="bn-BD" sz="36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</a:p>
          <a:p>
            <a:r>
              <a:rPr lang="bn-BD" sz="36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বিষয়ঃ-পৌরনীতি ও সু-শাসন,</a:t>
            </a:r>
          </a:p>
          <a:p>
            <a:r>
              <a:rPr lang="bn-BD" sz="36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অধ্যায়ঃ- দ্বিতীয়,</a:t>
            </a:r>
          </a:p>
          <a:p>
            <a:r>
              <a:rPr lang="bn-BD" sz="36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বিষয়ঃ- </a:t>
            </a:r>
            <a:r>
              <a:rPr lang="bn-BD" sz="36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ভাষা </a:t>
            </a:r>
            <a:r>
              <a:rPr lang="bn-BD" sz="36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আন্দোলন,১৯৫২,</a:t>
            </a:r>
          </a:p>
          <a:p>
            <a:r>
              <a:rPr lang="bn-BD" sz="36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সময়ঃ- ৫০ মিনিট,</a:t>
            </a:r>
            <a:endParaRPr lang="en-US" sz="3600" dirty="0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6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তারিখঃ২৩/০৮/২০১৯</a:t>
            </a:r>
            <a:endParaRPr lang="bn-BD" sz="3600" dirty="0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90053"/>
            <a:ext cx="2757054" cy="2978728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77745" y="-1"/>
            <a:ext cx="3214255" cy="30687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04294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7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9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1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7" fill="hold">
                      <p:stCondLst>
                        <p:cond delay="indefinite"/>
                      </p:stCondLst>
                      <p:childTnLst>
                        <p:par>
                          <p:cTn id="218" fill="hold">
                            <p:stCondLst>
                              <p:cond delay="0"/>
                            </p:stCondLst>
                            <p:childTnLst>
                              <p:par>
                                <p:cTn id="21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3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5" fill="hold">
                      <p:stCondLst>
                        <p:cond delay="indefinite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uiExpand="1" build="p" animBg="1"/>
      <p:bldP spid="6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-13856"/>
            <a:ext cx="12192000" cy="604085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" y="6027002"/>
            <a:ext cx="1219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8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উপরের ছবিগুলির দ্বারা কি বুঝায় ।</a:t>
            </a:r>
            <a:endParaRPr lang="en-US" sz="48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90247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98763" y="6211669"/>
            <a:ext cx="114161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উপরের</a:t>
            </a:r>
            <a:r>
              <a:rPr lang="en-US" sz="3600" dirty="0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ছবি</a:t>
            </a:r>
            <a:r>
              <a:rPr lang="en-US" sz="3600" dirty="0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দ্বারা</a:t>
            </a:r>
            <a:r>
              <a:rPr lang="en-US" sz="3600" dirty="0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আমরা</a:t>
            </a:r>
            <a:r>
              <a:rPr lang="en-US" sz="3600" dirty="0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3600" dirty="0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বুঝতে</a:t>
            </a:r>
            <a:r>
              <a:rPr lang="en-US" sz="3600" dirty="0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পারি</a:t>
            </a:r>
            <a:r>
              <a:rPr lang="en-US" sz="3600" dirty="0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3600" dirty="0">
              <a:solidFill>
                <a:schemeClr val="accent5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109" y="-1"/>
            <a:ext cx="12011891" cy="6211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57835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442" y="0"/>
            <a:ext cx="12023558" cy="625642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962526" y="6256421"/>
            <a:ext cx="1076826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উপরের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ছবি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দ্বারা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বুঝতে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পারি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?</a:t>
            </a:r>
            <a:endParaRPr lang="en-US" sz="2800" dirty="0">
              <a:solidFill>
                <a:schemeClr val="accent6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5704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545" y="0"/>
            <a:ext cx="12053455" cy="634538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51163" y="6253233"/>
            <a:ext cx="110282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600" dirty="0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উপরের ছবি দ্বারা কি বুঝতে পারি ?</a:t>
            </a:r>
            <a:endParaRPr lang="en-US" sz="3600" dirty="0">
              <a:solidFill>
                <a:schemeClr val="accent5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2185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673" y="1"/>
            <a:ext cx="11970327" cy="627610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928255" y="6276109"/>
            <a:ext cx="112637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600" dirty="0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উপরের ছবি দ্বারা আমরা কি বুঝতে পারি ?</a:t>
            </a:r>
            <a:endParaRPr lang="en-US" sz="3600" dirty="0">
              <a:solidFill>
                <a:schemeClr val="accent5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25916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109" y="0"/>
            <a:ext cx="12011891" cy="6220691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54182" y="6220691"/>
            <a:ext cx="116378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600" dirty="0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উপরের ছবি দ্বারা আমরা কি বুঝতে পারি ?</a:t>
            </a:r>
            <a:endParaRPr lang="en-US" sz="3600" dirty="0">
              <a:solidFill>
                <a:schemeClr val="accent5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7374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13708" y="1717963"/>
            <a:ext cx="865909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schemeClr val="accent3">
                    <a:lumMod val="50000"/>
                  </a:schemeClr>
                </a:solidFill>
                <a:latin typeface="NikoshBAN"/>
              </a:rPr>
              <a:t>১৯৫২ </a:t>
            </a:r>
            <a:r>
              <a:rPr lang="en-US" sz="4800" dirty="0" err="1" smtClean="0">
                <a:solidFill>
                  <a:schemeClr val="accent3">
                    <a:lumMod val="50000"/>
                  </a:schemeClr>
                </a:solidFill>
                <a:latin typeface="NikoshBAN"/>
              </a:rPr>
              <a:t>সালের</a:t>
            </a:r>
            <a:r>
              <a:rPr lang="en-US" sz="4800" dirty="0" smtClean="0">
                <a:solidFill>
                  <a:schemeClr val="accent3">
                    <a:lumMod val="50000"/>
                  </a:schemeClr>
                </a:solidFill>
                <a:latin typeface="NikoshBAN"/>
              </a:rPr>
              <a:t> </a:t>
            </a:r>
            <a:r>
              <a:rPr lang="en-US" sz="4800" dirty="0" err="1" smtClean="0">
                <a:solidFill>
                  <a:schemeClr val="accent3">
                    <a:lumMod val="50000"/>
                  </a:schemeClr>
                </a:solidFill>
                <a:latin typeface="NikoshBAN"/>
              </a:rPr>
              <a:t>ভাষা</a:t>
            </a:r>
            <a:r>
              <a:rPr lang="en-US" sz="4800" dirty="0" smtClean="0">
                <a:solidFill>
                  <a:schemeClr val="accent3">
                    <a:lumMod val="50000"/>
                  </a:schemeClr>
                </a:solidFill>
                <a:latin typeface="NikoshBAN"/>
              </a:rPr>
              <a:t> </a:t>
            </a:r>
            <a:r>
              <a:rPr lang="en-US" sz="4800" dirty="0" err="1" smtClean="0">
                <a:solidFill>
                  <a:schemeClr val="accent3">
                    <a:lumMod val="50000"/>
                  </a:schemeClr>
                </a:solidFill>
                <a:latin typeface="NikoshBAN"/>
              </a:rPr>
              <a:t>আন্দোলনঃ</a:t>
            </a:r>
            <a:r>
              <a:rPr lang="en-US" sz="4800" dirty="0" smtClean="0">
                <a:solidFill>
                  <a:schemeClr val="accent3">
                    <a:lumMod val="50000"/>
                  </a:schemeClr>
                </a:solidFill>
                <a:latin typeface="NikoshBAN"/>
              </a:rPr>
              <a:t>-</a:t>
            </a:r>
            <a:endParaRPr lang="en-US" sz="4800" dirty="0">
              <a:solidFill>
                <a:schemeClr val="accent3">
                  <a:lumMod val="50000"/>
                </a:schemeClr>
              </a:solidFill>
              <a:latin typeface="NikoshBAN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90946" y="2707573"/>
            <a:ext cx="11762509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উত্তরঃ ১৯৪৭ সালের ১ ডিসেম্বর পাকিস্তানের শিক্ষা সম্মেলনে উর্দুকে পাকিস্তানের রাষ্ট্র ভাষা করার প্রস্তাব গৃহিত হয়। ১৯৪৮ সালের ২৩ ফ্রেরুয়ারী পাকিস্তানের গনপরিষদের প্রথম অধিবেশনে ধীরেন্দ্রনাথ দত্ত প্রস্তাব করেন যে, উর্দু ও ইংরেজীর সাথে বাংলাকে ও গনপরিষদের ভাষা হিসেবে গ্রহন করা হোক। অবশে</a:t>
            </a:r>
            <a:r>
              <a:rPr lang="bn-IN" sz="36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ষে</a:t>
            </a:r>
            <a:r>
              <a:rPr lang="bn-BD" sz="36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নানা গঠনা প্রবাহের পর ১৯৫২ সালের ২১ ফ্রেরুয়ারী পূর্ব-বাংলার ছাত্রদের আন্দোলনের চাপের মুখে বাংলাকে পূর্ব- বাংলার রাষ্ট্র ভাষা হিসেবে স্বীকার করে ,১৯৬৫ সালের সংবিধানে বাংলাকে পূর্ব-বাংলার রাষ্ট্র ভাষা হিসেবে স্বীকৃতি প্রদান করেন।</a:t>
            </a:r>
            <a:endParaRPr lang="en-US" sz="36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85297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363</TotalTime>
  <Words>414</Words>
  <Application>Microsoft Office PowerPoint</Application>
  <PresentationFormat>Widescreen</PresentationFormat>
  <Paragraphs>64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Century Gothic</vt:lpstr>
      <vt:lpstr>NikoshBAN</vt:lpstr>
      <vt:lpstr>Wingdings 3</vt:lpstr>
      <vt:lpstr>Wisp</vt:lpstr>
      <vt:lpstr>PowerPoint Presentation</vt:lpstr>
      <vt:lpstr>পরিচিতি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শিখন ফলঃ-</vt:lpstr>
      <vt:lpstr>PowerPoint Presentation</vt:lpstr>
      <vt:lpstr>দলীয় কাজঃ-</vt:lpstr>
      <vt:lpstr>PowerPoint Presentation</vt:lpstr>
      <vt:lpstr>PowerPoint Presentation</vt:lpstr>
      <vt:lpstr>মূল্যায়নঃ-</vt:lpstr>
      <vt:lpstr>বাড়ি কাজঃ-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78L6N72</dc:creator>
  <cp:lastModifiedBy>78L6N72</cp:lastModifiedBy>
  <cp:revision>131</cp:revision>
  <dcterms:created xsi:type="dcterms:W3CDTF">2019-07-20T09:47:55Z</dcterms:created>
  <dcterms:modified xsi:type="dcterms:W3CDTF">2019-12-17T08:40:39Z</dcterms:modified>
</cp:coreProperties>
</file>