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1" r:id="rId2"/>
    <p:sldId id="257" r:id="rId3"/>
    <p:sldId id="276" r:id="rId4"/>
    <p:sldId id="277" r:id="rId5"/>
    <p:sldId id="278" r:id="rId6"/>
    <p:sldId id="280" r:id="rId7"/>
    <p:sldId id="279" r:id="rId8"/>
    <p:sldId id="268" r:id="rId9"/>
    <p:sldId id="270" r:id="rId10"/>
    <p:sldId id="272" r:id="rId11"/>
    <p:sldId id="273" r:id="rId12"/>
    <p:sldId id="265" r:id="rId13"/>
    <p:sldId id="263" r:id="rId14"/>
    <p:sldId id="264" r:id="rId15"/>
    <p:sldId id="259" r:id="rId16"/>
    <p:sldId id="258" r:id="rId17"/>
    <p:sldId id="275" r:id="rId18"/>
    <p:sldId id="262" r:id="rId19"/>
    <p:sldId id="274" r:id="rId20"/>
    <p:sldId id="260" r:id="rId21"/>
    <p:sldId id="261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CBCE4-62E4-4F85-9B15-90303E777A0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4D97B5-A28C-43F0-A222-F29F558228A8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en-US" sz="3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endParaRPr lang="en-US" sz="3600" dirty="0" smtClean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অসচ্ছলতা</a:t>
          </a:r>
          <a:r>
            <a:rPr lang="en-US" sz="3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A200A0-37FC-4BC6-9A22-F54ADA325BD3}" type="parTrans" cxnId="{0F4F3865-8277-44D7-9C45-D042B6EC4A99}">
      <dgm:prSet/>
      <dgm:spPr/>
      <dgm:t>
        <a:bodyPr/>
        <a:lstStyle/>
        <a:p>
          <a:endParaRPr lang="en-US"/>
        </a:p>
      </dgm:t>
    </dgm:pt>
    <dgm:pt modelId="{292AD163-D0F9-4EAB-AF25-6C274789C7B6}" type="sibTrans" cxnId="{0F4F3865-8277-44D7-9C45-D042B6EC4A99}">
      <dgm:prSet/>
      <dgm:spPr/>
      <dgm:t>
        <a:bodyPr/>
        <a:lstStyle/>
        <a:p>
          <a:endParaRPr lang="en-US"/>
        </a:p>
      </dgm:t>
    </dgm:pt>
    <dgm:pt modelId="{50A6EDF3-3D23-43AD-9338-5F375E322AA2}">
      <dgm:prSet phldrT="[Text]" custT="1"/>
      <dgm:spPr/>
      <dgm:t>
        <a:bodyPr/>
        <a:lstStyle/>
        <a:p>
          <a:r>
            <a:rPr lang="bn-BD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FB96E5-3993-4FC9-B67A-BF08FA3A7F47}" type="parTrans" cxnId="{F99432AB-EF0D-4414-8793-A8659D22A0BD}">
      <dgm:prSet/>
      <dgm:spPr/>
      <dgm:t>
        <a:bodyPr/>
        <a:lstStyle/>
        <a:p>
          <a:endParaRPr lang="en-US"/>
        </a:p>
      </dgm:t>
    </dgm:pt>
    <dgm:pt modelId="{ECF179FE-9BFF-44E9-B059-89AF64DD206A}" type="sibTrans" cxnId="{F99432AB-EF0D-4414-8793-A8659D22A0BD}">
      <dgm:prSet/>
      <dgm:spPr/>
      <dgm:t>
        <a:bodyPr/>
        <a:lstStyle/>
        <a:p>
          <a:endParaRPr lang="en-US"/>
        </a:p>
      </dgm:t>
    </dgm:pt>
    <dgm:pt modelId="{BF54E8F4-1007-4F1D-92C5-586FA10E3EB1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endParaRPr lang="en-US" sz="36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বৃদ্ধির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795CC2-BF0B-463B-B158-862483C7E834}" type="parTrans" cxnId="{3690830A-325B-4692-ADA5-D2433A499417}">
      <dgm:prSet/>
      <dgm:spPr/>
      <dgm:t>
        <a:bodyPr/>
        <a:lstStyle/>
        <a:p>
          <a:endParaRPr lang="en-US"/>
        </a:p>
      </dgm:t>
    </dgm:pt>
    <dgm:pt modelId="{95BFB9F8-ED17-489F-8253-8A2FD192129F}" type="sibTrans" cxnId="{3690830A-325B-4692-ADA5-D2433A499417}">
      <dgm:prSet/>
      <dgm:spPr/>
      <dgm:t>
        <a:bodyPr/>
        <a:lstStyle/>
        <a:p>
          <a:endParaRPr lang="en-US"/>
        </a:p>
      </dgm:t>
    </dgm:pt>
    <dgm:pt modelId="{9AD52338-07ED-4D12-9EFB-FE9C483BC73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উচ্চভিলাসী</a:t>
          </a:r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জীবনের</a:t>
          </a:r>
          <a:endParaRPr lang="en-US" sz="36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মোহ</a:t>
          </a:r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E197E6-7AEE-4F96-985E-F3D2349356B3}" type="parTrans" cxnId="{EA900D3C-E2DF-4CCF-8216-65E21E49D0D7}">
      <dgm:prSet/>
      <dgm:spPr/>
      <dgm:t>
        <a:bodyPr/>
        <a:lstStyle/>
        <a:p>
          <a:endParaRPr lang="en-US"/>
        </a:p>
      </dgm:t>
    </dgm:pt>
    <dgm:pt modelId="{6863519F-84EF-4C6B-8CB6-32D43C91B442}" type="sibTrans" cxnId="{EA900D3C-E2DF-4CCF-8216-65E21E49D0D7}">
      <dgm:prSet/>
      <dgm:spPr/>
      <dgm:t>
        <a:bodyPr/>
        <a:lstStyle/>
        <a:p>
          <a:endParaRPr lang="en-US"/>
        </a:p>
      </dgm:t>
    </dgm:pt>
    <dgm:pt modelId="{CDB2885D-C6F1-49CF-9C9F-4B4A755DD270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</a:t>
          </a:r>
          <a:r>
            <a:rPr lang="en-US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দেশ-প্রেমের</a:t>
          </a:r>
          <a:r>
            <a:rPr lang="en-US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chemeClr val="accent3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F0AC34-D76B-4D01-AFDF-A913E5F59B51}" type="parTrans" cxnId="{7AD6DA17-F1BD-4CC2-850B-29C9296B3A10}">
      <dgm:prSet/>
      <dgm:spPr/>
      <dgm:t>
        <a:bodyPr/>
        <a:lstStyle/>
        <a:p>
          <a:endParaRPr lang="en-US"/>
        </a:p>
      </dgm:t>
    </dgm:pt>
    <dgm:pt modelId="{3F2C8EEF-F0DB-492B-B755-3EAB7A6C8128}" type="sibTrans" cxnId="{7AD6DA17-F1BD-4CC2-850B-29C9296B3A10}">
      <dgm:prSet/>
      <dgm:spPr/>
      <dgm:t>
        <a:bodyPr/>
        <a:lstStyle/>
        <a:p>
          <a:endParaRPr lang="en-US"/>
        </a:p>
      </dgm:t>
    </dgm:pt>
    <dgm:pt modelId="{13128AF3-AE4D-4F97-8A01-B127145D3497}" type="pres">
      <dgm:prSet presAssocID="{79FCBCE4-62E4-4F85-9B15-90303E777A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14FEC1-C1EF-4D9C-B1D4-F08D60C9AA95}" type="pres">
      <dgm:prSet presAssocID="{ED4D97B5-A28C-43F0-A222-F29F558228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735DA-DBCE-4BA1-906E-9415F5DF45CF}" type="pres">
      <dgm:prSet presAssocID="{292AD163-D0F9-4EAB-AF25-6C274789C7B6}" presName="sibTrans" presStyleCnt="0"/>
      <dgm:spPr/>
    </dgm:pt>
    <dgm:pt modelId="{F73FDC4B-1BD6-4660-86F5-2B5C6A04CC8A}" type="pres">
      <dgm:prSet presAssocID="{50A6EDF3-3D23-43AD-9338-5F375E322A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DDAED-CAEB-4459-A0DC-F85307C00C4A}" type="pres">
      <dgm:prSet presAssocID="{ECF179FE-9BFF-44E9-B059-89AF64DD206A}" presName="sibTrans" presStyleCnt="0"/>
      <dgm:spPr/>
    </dgm:pt>
    <dgm:pt modelId="{9BC57C75-331F-4952-AC27-364F128E4EED}" type="pres">
      <dgm:prSet presAssocID="{BF54E8F4-1007-4F1D-92C5-586FA10E3EB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FE01E-DF08-4E7B-836C-35D556CC0EDA}" type="pres">
      <dgm:prSet presAssocID="{95BFB9F8-ED17-489F-8253-8A2FD192129F}" presName="sibTrans" presStyleCnt="0"/>
      <dgm:spPr/>
    </dgm:pt>
    <dgm:pt modelId="{81BF7764-91B5-4707-9491-03DCFB17396E}" type="pres">
      <dgm:prSet presAssocID="{9AD52338-07ED-4D12-9EFB-FE9C483BC73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83488-C123-43F6-B30C-7CB7D489AF6C}" type="pres">
      <dgm:prSet presAssocID="{6863519F-84EF-4C6B-8CB6-32D43C91B442}" presName="sibTrans" presStyleCnt="0"/>
      <dgm:spPr/>
    </dgm:pt>
    <dgm:pt modelId="{455FA7DD-53A8-4AA3-92CC-91F43DB8D2A3}" type="pres">
      <dgm:prSet presAssocID="{CDB2885D-C6F1-49CF-9C9F-4B4A755DD2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884A5F-7BEF-4C1E-8446-ADC34A7CF32B}" type="presOf" srcId="{BF54E8F4-1007-4F1D-92C5-586FA10E3EB1}" destId="{9BC57C75-331F-4952-AC27-364F128E4EED}" srcOrd="0" destOrd="0" presId="urn:microsoft.com/office/officeart/2005/8/layout/default"/>
    <dgm:cxn modelId="{F99432AB-EF0D-4414-8793-A8659D22A0BD}" srcId="{79FCBCE4-62E4-4F85-9B15-90303E777A08}" destId="{50A6EDF3-3D23-43AD-9338-5F375E322AA2}" srcOrd="1" destOrd="0" parTransId="{8CFB96E5-3993-4FC9-B67A-BF08FA3A7F47}" sibTransId="{ECF179FE-9BFF-44E9-B059-89AF64DD206A}"/>
    <dgm:cxn modelId="{2F30C878-7EB2-4FBC-B87D-A26F4AEF6F67}" type="presOf" srcId="{ED4D97B5-A28C-43F0-A222-F29F558228A8}" destId="{CC14FEC1-C1EF-4D9C-B1D4-F08D60C9AA95}" srcOrd="0" destOrd="0" presId="urn:microsoft.com/office/officeart/2005/8/layout/default"/>
    <dgm:cxn modelId="{0F4F3865-8277-44D7-9C45-D042B6EC4A99}" srcId="{79FCBCE4-62E4-4F85-9B15-90303E777A08}" destId="{ED4D97B5-A28C-43F0-A222-F29F558228A8}" srcOrd="0" destOrd="0" parTransId="{75A200A0-37FC-4BC6-9A22-F54ADA325BD3}" sibTransId="{292AD163-D0F9-4EAB-AF25-6C274789C7B6}"/>
    <dgm:cxn modelId="{7B031FEA-55B1-432D-837B-FA6ED6048394}" type="presOf" srcId="{50A6EDF3-3D23-43AD-9338-5F375E322AA2}" destId="{F73FDC4B-1BD6-4660-86F5-2B5C6A04CC8A}" srcOrd="0" destOrd="0" presId="urn:microsoft.com/office/officeart/2005/8/layout/default"/>
    <dgm:cxn modelId="{8F871695-642D-400B-A02C-5700F7AE319B}" type="presOf" srcId="{CDB2885D-C6F1-49CF-9C9F-4B4A755DD270}" destId="{455FA7DD-53A8-4AA3-92CC-91F43DB8D2A3}" srcOrd="0" destOrd="0" presId="urn:microsoft.com/office/officeart/2005/8/layout/default"/>
    <dgm:cxn modelId="{3690830A-325B-4692-ADA5-D2433A499417}" srcId="{79FCBCE4-62E4-4F85-9B15-90303E777A08}" destId="{BF54E8F4-1007-4F1D-92C5-586FA10E3EB1}" srcOrd="2" destOrd="0" parTransId="{9E795CC2-BF0B-463B-B158-862483C7E834}" sibTransId="{95BFB9F8-ED17-489F-8253-8A2FD192129F}"/>
    <dgm:cxn modelId="{7AD6DA17-F1BD-4CC2-850B-29C9296B3A10}" srcId="{79FCBCE4-62E4-4F85-9B15-90303E777A08}" destId="{CDB2885D-C6F1-49CF-9C9F-4B4A755DD270}" srcOrd="4" destOrd="0" parTransId="{93F0AC34-D76B-4D01-AFDF-A913E5F59B51}" sibTransId="{3F2C8EEF-F0DB-492B-B755-3EAB7A6C8128}"/>
    <dgm:cxn modelId="{EA900D3C-E2DF-4CCF-8216-65E21E49D0D7}" srcId="{79FCBCE4-62E4-4F85-9B15-90303E777A08}" destId="{9AD52338-07ED-4D12-9EFB-FE9C483BC737}" srcOrd="3" destOrd="0" parTransId="{47E197E6-7AEE-4F96-985E-F3D2349356B3}" sibTransId="{6863519F-84EF-4C6B-8CB6-32D43C91B442}"/>
    <dgm:cxn modelId="{633BD293-532A-457D-B57F-263373099DA5}" type="presOf" srcId="{9AD52338-07ED-4D12-9EFB-FE9C483BC737}" destId="{81BF7764-91B5-4707-9491-03DCFB17396E}" srcOrd="0" destOrd="0" presId="urn:microsoft.com/office/officeart/2005/8/layout/default"/>
    <dgm:cxn modelId="{619DFFE2-62B7-4C5B-8E40-EE9B5D9265C3}" type="presOf" srcId="{79FCBCE4-62E4-4F85-9B15-90303E777A08}" destId="{13128AF3-AE4D-4F97-8A01-B127145D3497}" srcOrd="0" destOrd="0" presId="urn:microsoft.com/office/officeart/2005/8/layout/default"/>
    <dgm:cxn modelId="{FAF7A197-44CE-447A-8D80-630B23CB56A1}" type="presParOf" srcId="{13128AF3-AE4D-4F97-8A01-B127145D3497}" destId="{CC14FEC1-C1EF-4D9C-B1D4-F08D60C9AA95}" srcOrd="0" destOrd="0" presId="urn:microsoft.com/office/officeart/2005/8/layout/default"/>
    <dgm:cxn modelId="{9DACCE16-12C9-4547-83A2-D9CC8E1FA9EB}" type="presParOf" srcId="{13128AF3-AE4D-4F97-8A01-B127145D3497}" destId="{DFC735DA-DBCE-4BA1-906E-9415F5DF45CF}" srcOrd="1" destOrd="0" presId="urn:microsoft.com/office/officeart/2005/8/layout/default"/>
    <dgm:cxn modelId="{452F09AB-E01C-4014-9AB3-D5B61E33FF6F}" type="presParOf" srcId="{13128AF3-AE4D-4F97-8A01-B127145D3497}" destId="{F73FDC4B-1BD6-4660-86F5-2B5C6A04CC8A}" srcOrd="2" destOrd="0" presId="urn:microsoft.com/office/officeart/2005/8/layout/default"/>
    <dgm:cxn modelId="{02C77756-908B-4170-9224-9ED2ABDA4D51}" type="presParOf" srcId="{13128AF3-AE4D-4F97-8A01-B127145D3497}" destId="{825DDAED-CAEB-4459-A0DC-F85307C00C4A}" srcOrd="3" destOrd="0" presId="urn:microsoft.com/office/officeart/2005/8/layout/default"/>
    <dgm:cxn modelId="{EE57136E-84C4-45A9-97DC-BB376E8C4CA0}" type="presParOf" srcId="{13128AF3-AE4D-4F97-8A01-B127145D3497}" destId="{9BC57C75-331F-4952-AC27-364F128E4EED}" srcOrd="4" destOrd="0" presId="urn:microsoft.com/office/officeart/2005/8/layout/default"/>
    <dgm:cxn modelId="{CAD4D9A2-CF13-4971-9375-889E8249B521}" type="presParOf" srcId="{13128AF3-AE4D-4F97-8A01-B127145D3497}" destId="{C3EFE01E-DF08-4E7B-836C-35D556CC0EDA}" srcOrd="5" destOrd="0" presId="urn:microsoft.com/office/officeart/2005/8/layout/default"/>
    <dgm:cxn modelId="{F1EED03D-F618-4774-9DEC-D2A2014F07A5}" type="presParOf" srcId="{13128AF3-AE4D-4F97-8A01-B127145D3497}" destId="{81BF7764-91B5-4707-9491-03DCFB17396E}" srcOrd="6" destOrd="0" presId="urn:microsoft.com/office/officeart/2005/8/layout/default"/>
    <dgm:cxn modelId="{F33AD4A7-D18B-49C1-83D4-DA4593D0B3BD}" type="presParOf" srcId="{13128AF3-AE4D-4F97-8A01-B127145D3497}" destId="{A0983488-C123-43F6-B30C-7CB7D489AF6C}" srcOrd="7" destOrd="0" presId="urn:microsoft.com/office/officeart/2005/8/layout/default"/>
    <dgm:cxn modelId="{9B98C63A-F1E9-4B95-8299-908BCE89F0E3}" type="presParOf" srcId="{13128AF3-AE4D-4F97-8A01-B127145D3497}" destId="{455FA7DD-53A8-4AA3-92CC-91F43DB8D2A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B060B-BEA5-4E49-866E-0D4E1624CF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430807-0822-4302-A887-7E691753D555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১।আইনের কঠোর প্রয়োগ।</a:t>
          </a:r>
          <a:endParaRPr lang="en-US" sz="3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724A8D-6517-4D98-8D86-4A1FA211D2C9}" type="parTrans" cxnId="{D411DDB6-B290-4A35-8481-DD13761FCD57}">
      <dgm:prSet/>
      <dgm:spPr/>
      <dgm:t>
        <a:bodyPr/>
        <a:lstStyle/>
        <a:p>
          <a:endParaRPr lang="en-US"/>
        </a:p>
      </dgm:t>
    </dgm:pt>
    <dgm:pt modelId="{B0DF5157-ED39-4DAB-8DAC-0C4CCD98A79B}" type="sibTrans" cxnId="{D411DDB6-B290-4A35-8481-DD13761FCD57}">
      <dgm:prSet/>
      <dgm:spPr/>
      <dgm:t>
        <a:bodyPr/>
        <a:lstStyle/>
        <a:p>
          <a:endParaRPr lang="en-US"/>
        </a:p>
      </dgm:t>
    </dgm:pt>
    <dgm:pt modelId="{6FC10985-70CF-4645-88CE-D413167A585D}">
      <dgm:prSet phldrT="[Text]" custT="1"/>
      <dgm:spPr/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শিক্ষার প্রসার।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569B23-453C-4BE3-A723-B343CF6FB079}" type="parTrans" cxnId="{AEFB2F63-479A-43B2-8C00-C8DDB7BBA06A}">
      <dgm:prSet/>
      <dgm:spPr/>
      <dgm:t>
        <a:bodyPr/>
        <a:lstStyle/>
        <a:p>
          <a:endParaRPr lang="en-US"/>
        </a:p>
      </dgm:t>
    </dgm:pt>
    <dgm:pt modelId="{6F2FCA1D-202B-43F0-BFA9-5D8FCF716F0E}" type="sibTrans" cxnId="{AEFB2F63-479A-43B2-8C00-C8DDB7BBA06A}">
      <dgm:prSet/>
      <dgm:spPr/>
      <dgm:t>
        <a:bodyPr/>
        <a:lstStyle/>
        <a:p>
          <a:endParaRPr lang="en-US"/>
        </a:p>
      </dgm:t>
    </dgm:pt>
    <dgm:pt modelId="{96E07273-35CA-4E47-9725-A08E342C309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দুর্নীতি দমন কমিশনের</a:t>
          </a:r>
        </a:p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দক্ষতা বৃদ্ধি।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23018A-3B2A-40AB-8037-3F0231E75B54}" type="parTrans" cxnId="{6EF4F258-574E-44C8-8946-3D4D62901905}">
      <dgm:prSet/>
      <dgm:spPr/>
      <dgm:t>
        <a:bodyPr/>
        <a:lstStyle/>
        <a:p>
          <a:endParaRPr lang="en-US"/>
        </a:p>
      </dgm:t>
    </dgm:pt>
    <dgm:pt modelId="{7211CEAF-C230-4A03-BDD0-AC0523825960}" type="sibTrans" cxnId="{6EF4F258-574E-44C8-8946-3D4D62901905}">
      <dgm:prSet/>
      <dgm:spPr/>
      <dgm:t>
        <a:bodyPr/>
        <a:lstStyle/>
        <a:p>
          <a:endParaRPr lang="en-US"/>
        </a:p>
      </dgm:t>
    </dgm:pt>
    <dgm:pt modelId="{7B8AA77C-788A-42D1-AAC6-B1552A52C4D9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সরকারি অডিট-নিরীক্ষা</a:t>
          </a:r>
        </a:p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কমিটি গঠন করা।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FDE792-1DF9-4CD6-B5A2-77870076417B}" type="parTrans" cxnId="{9E043A88-27AA-4211-BF56-A8CF1ED07855}">
      <dgm:prSet/>
      <dgm:spPr/>
      <dgm:t>
        <a:bodyPr/>
        <a:lstStyle/>
        <a:p>
          <a:endParaRPr lang="en-US"/>
        </a:p>
      </dgm:t>
    </dgm:pt>
    <dgm:pt modelId="{31917810-5D98-418F-A9E3-94D41FAAD5C9}" type="sibTrans" cxnId="{9E043A88-27AA-4211-BF56-A8CF1ED07855}">
      <dgm:prSet/>
      <dgm:spPr/>
      <dgm:t>
        <a:bodyPr/>
        <a:lstStyle/>
        <a:p>
          <a:endParaRPr lang="en-US"/>
        </a:p>
      </dgm:t>
    </dgm:pt>
    <dgm:pt modelId="{0FB5AA42-9264-48EF-9741-377B0BE85B3B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নাগরিক সচেতনতা</a:t>
          </a:r>
        </a:p>
        <a:p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বৃদ্ধি।</a:t>
          </a:r>
          <a:endParaRPr lang="en-US" sz="3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0FAA4E-E484-4F78-9A0C-72A967F1BC63}" type="parTrans" cxnId="{D3CD9A03-9D0B-454B-B557-E3738071D51B}">
      <dgm:prSet/>
      <dgm:spPr/>
      <dgm:t>
        <a:bodyPr/>
        <a:lstStyle/>
        <a:p>
          <a:endParaRPr lang="en-US"/>
        </a:p>
      </dgm:t>
    </dgm:pt>
    <dgm:pt modelId="{D5FDBA4F-503E-4A4F-BA8C-DF91719E22CF}" type="sibTrans" cxnId="{D3CD9A03-9D0B-454B-B557-E3738071D51B}">
      <dgm:prSet/>
      <dgm:spPr/>
      <dgm:t>
        <a:bodyPr/>
        <a:lstStyle/>
        <a:p>
          <a:endParaRPr lang="en-US"/>
        </a:p>
      </dgm:t>
    </dgm:pt>
    <dgm:pt modelId="{698FB8A0-16BE-4ECD-9DF4-CFD5F177EDF4}" type="pres">
      <dgm:prSet presAssocID="{978B060B-BEA5-4E49-866E-0D4E1624CF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7C931C-95F8-4B8B-92D9-BAE326954AB2}" type="pres">
      <dgm:prSet presAssocID="{CA430807-0822-4302-A887-7E691753D5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AD31F-7F33-4844-BB10-B4928DB8C035}" type="pres">
      <dgm:prSet presAssocID="{B0DF5157-ED39-4DAB-8DAC-0C4CCD98A79B}" presName="sibTrans" presStyleCnt="0"/>
      <dgm:spPr/>
    </dgm:pt>
    <dgm:pt modelId="{3A2C032B-8136-4706-84D1-646F9E9E755A}" type="pres">
      <dgm:prSet presAssocID="{6FC10985-70CF-4645-88CE-D413167A58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88E1E-AAC7-44AD-96CA-2BEBDFE5DD6D}" type="pres">
      <dgm:prSet presAssocID="{6F2FCA1D-202B-43F0-BFA9-5D8FCF716F0E}" presName="sibTrans" presStyleCnt="0"/>
      <dgm:spPr/>
    </dgm:pt>
    <dgm:pt modelId="{09B2B4DD-F133-4FE8-8D20-C73F5914A8DE}" type="pres">
      <dgm:prSet presAssocID="{96E07273-35CA-4E47-9725-A08E342C30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F6168-1E8F-47EF-B0A2-1ADC98046499}" type="pres">
      <dgm:prSet presAssocID="{7211CEAF-C230-4A03-BDD0-AC0523825960}" presName="sibTrans" presStyleCnt="0"/>
      <dgm:spPr/>
    </dgm:pt>
    <dgm:pt modelId="{1916A053-D4DB-432B-B14E-5E94D232BCCD}" type="pres">
      <dgm:prSet presAssocID="{7B8AA77C-788A-42D1-AAC6-B1552A52C4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1EDCB-BB45-456C-9A91-BDEA2B2D67D7}" type="pres">
      <dgm:prSet presAssocID="{31917810-5D98-418F-A9E3-94D41FAAD5C9}" presName="sibTrans" presStyleCnt="0"/>
      <dgm:spPr/>
    </dgm:pt>
    <dgm:pt modelId="{1BDBB497-E6EF-4C03-A742-4A165B897491}" type="pres">
      <dgm:prSet presAssocID="{0FB5AA42-9264-48EF-9741-377B0BE85B3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F4F258-574E-44C8-8946-3D4D62901905}" srcId="{978B060B-BEA5-4E49-866E-0D4E1624CFD7}" destId="{96E07273-35CA-4E47-9725-A08E342C3096}" srcOrd="2" destOrd="0" parTransId="{5F23018A-3B2A-40AB-8037-3F0231E75B54}" sibTransId="{7211CEAF-C230-4A03-BDD0-AC0523825960}"/>
    <dgm:cxn modelId="{4FCEC7FB-9D4F-410B-B519-13A28E17603C}" type="presOf" srcId="{CA430807-0822-4302-A887-7E691753D555}" destId="{CE7C931C-95F8-4B8B-92D9-BAE326954AB2}" srcOrd="0" destOrd="0" presId="urn:microsoft.com/office/officeart/2005/8/layout/default"/>
    <dgm:cxn modelId="{D411DDB6-B290-4A35-8481-DD13761FCD57}" srcId="{978B060B-BEA5-4E49-866E-0D4E1624CFD7}" destId="{CA430807-0822-4302-A887-7E691753D555}" srcOrd="0" destOrd="0" parTransId="{DF724A8D-6517-4D98-8D86-4A1FA211D2C9}" sibTransId="{B0DF5157-ED39-4DAB-8DAC-0C4CCD98A79B}"/>
    <dgm:cxn modelId="{AEFB2F63-479A-43B2-8C00-C8DDB7BBA06A}" srcId="{978B060B-BEA5-4E49-866E-0D4E1624CFD7}" destId="{6FC10985-70CF-4645-88CE-D413167A585D}" srcOrd="1" destOrd="0" parTransId="{22569B23-453C-4BE3-A723-B343CF6FB079}" sibTransId="{6F2FCA1D-202B-43F0-BFA9-5D8FCF716F0E}"/>
    <dgm:cxn modelId="{F2ECA175-F994-437D-9AD9-A6809E52EBC8}" type="presOf" srcId="{6FC10985-70CF-4645-88CE-D413167A585D}" destId="{3A2C032B-8136-4706-84D1-646F9E9E755A}" srcOrd="0" destOrd="0" presId="urn:microsoft.com/office/officeart/2005/8/layout/default"/>
    <dgm:cxn modelId="{A65564D0-931C-4700-B695-314CCCFBA075}" type="presOf" srcId="{0FB5AA42-9264-48EF-9741-377B0BE85B3B}" destId="{1BDBB497-E6EF-4C03-A742-4A165B897491}" srcOrd="0" destOrd="0" presId="urn:microsoft.com/office/officeart/2005/8/layout/default"/>
    <dgm:cxn modelId="{A2F87751-7FAA-41F1-B94C-8E40A8AB7084}" type="presOf" srcId="{978B060B-BEA5-4E49-866E-0D4E1624CFD7}" destId="{698FB8A0-16BE-4ECD-9DF4-CFD5F177EDF4}" srcOrd="0" destOrd="0" presId="urn:microsoft.com/office/officeart/2005/8/layout/default"/>
    <dgm:cxn modelId="{9701C543-B53C-4F30-BEDB-1BD368F67990}" type="presOf" srcId="{96E07273-35CA-4E47-9725-A08E342C3096}" destId="{09B2B4DD-F133-4FE8-8D20-C73F5914A8DE}" srcOrd="0" destOrd="0" presId="urn:microsoft.com/office/officeart/2005/8/layout/default"/>
    <dgm:cxn modelId="{9E043A88-27AA-4211-BF56-A8CF1ED07855}" srcId="{978B060B-BEA5-4E49-866E-0D4E1624CFD7}" destId="{7B8AA77C-788A-42D1-AAC6-B1552A52C4D9}" srcOrd="3" destOrd="0" parTransId="{C8FDE792-1DF9-4CD6-B5A2-77870076417B}" sibTransId="{31917810-5D98-418F-A9E3-94D41FAAD5C9}"/>
    <dgm:cxn modelId="{D3CD9A03-9D0B-454B-B557-E3738071D51B}" srcId="{978B060B-BEA5-4E49-866E-0D4E1624CFD7}" destId="{0FB5AA42-9264-48EF-9741-377B0BE85B3B}" srcOrd="4" destOrd="0" parTransId="{8A0FAA4E-E484-4F78-9A0C-72A967F1BC63}" sibTransId="{D5FDBA4F-503E-4A4F-BA8C-DF91719E22CF}"/>
    <dgm:cxn modelId="{30DE4F23-852E-4BF1-8D0F-33F8536FA6B7}" type="presOf" srcId="{7B8AA77C-788A-42D1-AAC6-B1552A52C4D9}" destId="{1916A053-D4DB-432B-B14E-5E94D232BCCD}" srcOrd="0" destOrd="0" presId="urn:microsoft.com/office/officeart/2005/8/layout/default"/>
    <dgm:cxn modelId="{D7ECBC44-12B4-4370-AC8A-649B6AF79805}" type="presParOf" srcId="{698FB8A0-16BE-4ECD-9DF4-CFD5F177EDF4}" destId="{CE7C931C-95F8-4B8B-92D9-BAE326954AB2}" srcOrd="0" destOrd="0" presId="urn:microsoft.com/office/officeart/2005/8/layout/default"/>
    <dgm:cxn modelId="{AF7427EE-3763-4BC7-97A8-F535AF7F3080}" type="presParOf" srcId="{698FB8A0-16BE-4ECD-9DF4-CFD5F177EDF4}" destId="{E97AD31F-7F33-4844-BB10-B4928DB8C035}" srcOrd="1" destOrd="0" presId="urn:microsoft.com/office/officeart/2005/8/layout/default"/>
    <dgm:cxn modelId="{CCA3CF44-D235-4F5B-A012-CE483CB0DFA4}" type="presParOf" srcId="{698FB8A0-16BE-4ECD-9DF4-CFD5F177EDF4}" destId="{3A2C032B-8136-4706-84D1-646F9E9E755A}" srcOrd="2" destOrd="0" presId="urn:microsoft.com/office/officeart/2005/8/layout/default"/>
    <dgm:cxn modelId="{F36DCB1C-83D0-46D9-8ED9-94E3E5DC0A41}" type="presParOf" srcId="{698FB8A0-16BE-4ECD-9DF4-CFD5F177EDF4}" destId="{14688E1E-AAC7-44AD-96CA-2BEBDFE5DD6D}" srcOrd="3" destOrd="0" presId="urn:microsoft.com/office/officeart/2005/8/layout/default"/>
    <dgm:cxn modelId="{0BFFF68C-044C-459D-9541-F7A714458F00}" type="presParOf" srcId="{698FB8A0-16BE-4ECD-9DF4-CFD5F177EDF4}" destId="{09B2B4DD-F133-4FE8-8D20-C73F5914A8DE}" srcOrd="4" destOrd="0" presId="urn:microsoft.com/office/officeart/2005/8/layout/default"/>
    <dgm:cxn modelId="{E2431011-6341-49BF-94E6-EAC32BD65C32}" type="presParOf" srcId="{698FB8A0-16BE-4ECD-9DF4-CFD5F177EDF4}" destId="{7A4F6168-1E8F-47EF-B0A2-1ADC98046499}" srcOrd="5" destOrd="0" presId="urn:microsoft.com/office/officeart/2005/8/layout/default"/>
    <dgm:cxn modelId="{28BF8297-322E-42B7-A601-F383B715EBDB}" type="presParOf" srcId="{698FB8A0-16BE-4ECD-9DF4-CFD5F177EDF4}" destId="{1916A053-D4DB-432B-B14E-5E94D232BCCD}" srcOrd="6" destOrd="0" presId="urn:microsoft.com/office/officeart/2005/8/layout/default"/>
    <dgm:cxn modelId="{EC2E1AD3-0AD4-4301-A24F-706463CAB633}" type="presParOf" srcId="{698FB8A0-16BE-4ECD-9DF4-CFD5F177EDF4}" destId="{E6F1EDCB-BB45-456C-9A91-BDEA2B2D67D7}" srcOrd="7" destOrd="0" presId="urn:microsoft.com/office/officeart/2005/8/layout/default"/>
    <dgm:cxn modelId="{74BC1697-3726-4BBD-B073-436736181E53}" type="presParOf" srcId="{698FB8A0-16BE-4ECD-9DF4-CFD5F177EDF4}" destId="{1BDBB497-E6EF-4C03-A742-4A165B89749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4FEC1-C1EF-4D9C-B1D4-F08D60C9AA95}">
      <dsp:nvSpPr>
        <dsp:cNvPr id="0" name=""/>
        <dsp:cNvSpPr/>
      </dsp:nvSpPr>
      <dsp:spPr>
        <a:xfrm>
          <a:off x="447675" y="3641"/>
          <a:ext cx="3530203" cy="2118121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en-US" sz="36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endParaRPr lang="en-US" sz="3600" kern="1200" dirty="0" smtClean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অসচ্ছলতা</a:t>
          </a:r>
          <a:r>
            <a:rPr lang="en-US" sz="36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675" y="3641"/>
        <a:ext cx="3530203" cy="2118121"/>
      </dsp:txXfrm>
    </dsp:sp>
    <dsp:sp modelId="{F73FDC4B-1BD6-4660-86F5-2B5C6A04CC8A}">
      <dsp:nvSpPr>
        <dsp:cNvPr id="0" name=""/>
        <dsp:cNvSpPr/>
      </dsp:nvSpPr>
      <dsp:spPr>
        <a:xfrm>
          <a:off x="4330898" y="3641"/>
          <a:ext cx="3530203" cy="2118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30898" y="3641"/>
        <a:ext cx="3530203" cy="2118121"/>
      </dsp:txXfrm>
    </dsp:sp>
    <dsp:sp modelId="{9BC57C75-331F-4952-AC27-364F128E4EED}">
      <dsp:nvSpPr>
        <dsp:cNvPr id="0" name=""/>
        <dsp:cNvSpPr/>
      </dsp:nvSpPr>
      <dsp:spPr>
        <a:xfrm>
          <a:off x="8214121" y="3641"/>
          <a:ext cx="3530203" cy="21181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endParaRPr lang="en-US" sz="3600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বৃদ্ধির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14121" y="3641"/>
        <a:ext cx="3530203" cy="2118121"/>
      </dsp:txXfrm>
    </dsp:sp>
    <dsp:sp modelId="{81BF7764-91B5-4707-9491-03DCFB17396E}">
      <dsp:nvSpPr>
        <dsp:cNvPr id="0" name=""/>
        <dsp:cNvSpPr/>
      </dsp:nvSpPr>
      <dsp:spPr>
        <a:xfrm>
          <a:off x="2389286" y="2474783"/>
          <a:ext cx="3530203" cy="21181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উচ্চভিলাসী</a:t>
          </a:r>
          <a:r>
            <a:rPr lang="en-US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জীবনের</a:t>
          </a:r>
          <a:endParaRPr lang="en-US" sz="3600" kern="12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মোহ</a:t>
          </a:r>
          <a:r>
            <a:rPr lang="en-US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89286" y="2474783"/>
        <a:ext cx="3530203" cy="2118121"/>
      </dsp:txXfrm>
    </dsp:sp>
    <dsp:sp modelId="{455FA7DD-53A8-4AA3-92CC-91F43DB8D2A3}">
      <dsp:nvSpPr>
        <dsp:cNvPr id="0" name=""/>
        <dsp:cNvSpPr/>
      </dsp:nvSpPr>
      <dsp:spPr>
        <a:xfrm>
          <a:off x="6272510" y="2474783"/>
          <a:ext cx="3530203" cy="2118121"/>
        </a:xfrm>
        <a:prstGeom prst="rect">
          <a:avLst/>
        </a:prstGeom>
        <a:solidFill>
          <a:schemeClr val="tx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</a:t>
          </a:r>
          <a:r>
            <a:rPr lang="en-US" sz="3600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দেশ-প্রেমের</a:t>
          </a:r>
          <a:r>
            <a:rPr lang="en-US" sz="3600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600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solidFill>
              <a:schemeClr val="accent3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72510" y="2474783"/>
        <a:ext cx="3530203" cy="2118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C931C-95F8-4B8B-92D9-BAE326954AB2}">
      <dsp:nvSpPr>
        <dsp:cNvPr id="0" name=""/>
        <dsp:cNvSpPr/>
      </dsp:nvSpPr>
      <dsp:spPr>
        <a:xfrm>
          <a:off x="457200" y="2164"/>
          <a:ext cx="3524249" cy="2114550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১।আইনের কঠোর প্রয়োগ।</a:t>
          </a:r>
          <a:endParaRPr lang="en-US" sz="3200" kern="1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7200" y="2164"/>
        <a:ext cx="3524249" cy="2114550"/>
      </dsp:txXfrm>
    </dsp:sp>
    <dsp:sp modelId="{3A2C032B-8136-4706-84D1-646F9E9E755A}">
      <dsp:nvSpPr>
        <dsp:cNvPr id="0" name=""/>
        <dsp:cNvSpPr/>
      </dsp:nvSpPr>
      <dsp:spPr>
        <a:xfrm>
          <a:off x="4333875" y="2164"/>
          <a:ext cx="3524249" cy="2114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শিক্ষার প্রসার।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33875" y="2164"/>
        <a:ext cx="3524249" cy="2114550"/>
      </dsp:txXfrm>
    </dsp:sp>
    <dsp:sp modelId="{09B2B4DD-F133-4FE8-8D20-C73F5914A8DE}">
      <dsp:nvSpPr>
        <dsp:cNvPr id="0" name=""/>
        <dsp:cNvSpPr/>
      </dsp:nvSpPr>
      <dsp:spPr>
        <a:xfrm>
          <a:off x="8210550" y="2164"/>
          <a:ext cx="3524249" cy="21145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দুর্নীতি দমন কমিশনের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দক্ষতা বৃদ্ধি।</a:t>
          </a:r>
          <a:endParaRPr lang="en-US" sz="32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10550" y="2164"/>
        <a:ext cx="3524249" cy="2114550"/>
      </dsp:txXfrm>
    </dsp:sp>
    <dsp:sp modelId="{1916A053-D4DB-432B-B14E-5E94D232BCCD}">
      <dsp:nvSpPr>
        <dsp:cNvPr id="0" name=""/>
        <dsp:cNvSpPr/>
      </dsp:nvSpPr>
      <dsp:spPr>
        <a:xfrm>
          <a:off x="2395537" y="2469140"/>
          <a:ext cx="3524249" cy="2114550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সরকারি অডিট-নিরীক্ষা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কমিটি গঠন করা।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5537" y="2469140"/>
        <a:ext cx="3524249" cy="2114550"/>
      </dsp:txXfrm>
    </dsp:sp>
    <dsp:sp modelId="{1BDBB497-E6EF-4C03-A742-4A165B897491}">
      <dsp:nvSpPr>
        <dsp:cNvPr id="0" name=""/>
        <dsp:cNvSpPr/>
      </dsp:nvSpPr>
      <dsp:spPr>
        <a:xfrm>
          <a:off x="6272212" y="2469140"/>
          <a:ext cx="3524249" cy="2114550"/>
        </a:xfrm>
        <a:prstGeom prst="rect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নাগরিক সচেতনতা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বৃদ্ধি।</a:t>
          </a:r>
          <a:endParaRPr lang="en-US" sz="3200" kern="1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72212" y="2469140"/>
        <a:ext cx="3524249" cy="211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3BBCF-E9E6-4BBB-A2EA-90BB2F35EAE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37E9B-BD2D-4E89-86DF-F239503E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7E9B-BD2D-4E89-86DF-F239503E75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6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48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2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6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2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9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3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1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7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3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2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5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19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7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1EC8BE-1D28-4FFB-949E-1DB66E26E91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84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382" y="2105891"/>
            <a:ext cx="11942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6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6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090" y="6211669"/>
            <a:ext cx="1087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595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545" y="6262254"/>
            <a:ext cx="1091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পারি।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4" y="1733613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91" y="3664934"/>
            <a:ext cx="119703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উত্তরঃ- দুর্নীতির ইংরেজী প্রতিশব্দ’ Corruption’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Corruptus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দুর্নীতি একটি সামাজিক ব্যাধি এবং এক ধরনের সামাজিক অপরাধ।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দেশই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কম-বেশি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গোষ্টীর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পন্থায়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নিতি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জনস্বার্থ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কাজই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রামনাথ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শর্মার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‘’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সুযোগ-সবিধা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স্বেচ্ছাকৃত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অবহেলাই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সমকালীন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চ্যালেঞ্জ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073" y="938013"/>
            <a:ext cx="9157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 কারন সমূহঃ-</a:t>
            </a:r>
            <a:endParaRPr lang="en-US" sz="80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9986239"/>
              </p:ext>
            </p:extLst>
          </p:nvPr>
        </p:nvGraphicFramePr>
        <p:xfrm>
          <a:off x="0" y="2261452"/>
          <a:ext cx="12192000" cy="459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68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836" y="934850"/>
            <a:ext cx="9684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দমনের আইন সমূহঃ-</a:t>
            </a:r>
            <a:endParaRPr lang="en-US" sz="6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87104971"/>
              </p:ext>
            </p:extLst>
          </p:nvPr>
        </p:nvGraphicFramePr>
        <p:xfrm>
          <a:off x="0" y="2272144"/>
          <a:ext cx="12192000" cy="4585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3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3091" y="2260774"/>
            <a:ext cx="689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7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2" y="3811012"/>
            <a:ext cx="11831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কি তা বলতে পারবে।</a:t>
            </a:r>
          </a:p>
          <a:p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 কারন সমূহ ব্যাখ্যা করতে পারবে।</a:t>
            </a:r>
          </a:p>
          <a:p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প্রতিরোধের আইন সমূহ মূল্যায়ন করতে পারবে।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435" y="2235828"/>
            <a:ext cx="6386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ঘোষণাঃ-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5783" y="3436157"/>
            <a:ext cx="8201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</a:t>
            </a:r>
            <a:r>
              <a:rPr lang="bn-BD" sz="6000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3" y="4752109"/>
            <a:ext cx="1197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কি, দুর্নীতির কারন সমূহ কি কি,এবং দুর্নীতি প্রতিরোধের আইন সমূহ কি কি।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4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36" y="2404128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2836" y="4142509"/>
            <a:ext cx="11055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২টি দলে বিভক্ত হয়ে নিন্মের প্রশ্নের উত্তর দাও?</a:t>
            </a:r>
          </a:p>
          <a:p>
            <a:r>
              <a:rPr lang="bn-IN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দলঃ- দুদক কি?</a:t>
            </a:r>
          </a:p>
          <a:p>
            <a:r>
              <a:rPr lang="bn-IN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দলঃ- দুদক কোন ধরনের প্রতিষ্টান?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7727" y="2752956"/>
            <a:ext cx="6802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88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437" y="4336471"/>
            <a:ext cx="111390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নিন্মের প্রশ্নের উত্তর দিবা।</a:t>
            </a:r>
          </a:p>
          <a:p>
            <a:r>
              <a:rPr lang="bn-BD" sz="4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দমনের আইন সমূহ কি কি</a:t>
            </a:r>
            <a:r>
              <a:rPr lang="en-US" sz="4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2" y="2036618"/>
            <a:ext cx="11499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7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3671455"/>
            <a:ext cx="11499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দুর্নীতি দমন কমিশন কি?</a:t>
            </a:r>
          </a:p>
          <a:p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দুর্নীতি বলতে কি বুঝ?</a:t>
            </a:r>
          </a:p>
          <a:p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দুর্নীতি দমন প্রতিরোধের আইন সমূহ কি কি?</a:t>
            </a:r>
          </a:p>
          <a:p>
            <a:r>
              <a:rPr lang="bn-I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দলে বিভক্ত হয়ে উত্তর দাও?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4582" y="724525"/>
            <a:ext cx="4544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3177248"/>
            <a:ext cx="5749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</a:t>
            </a:r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হারুল ইসলাম,</a:t>
            </a:r>
          </a:p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উচ্চ মাধ্যমিক বিদ্যালয়।</a:t>
            </a:r>
          </a:p>
          <a:p>
            <a:r>
              <a:rPr lang="bn-BD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 কিশোরগঞ্জ,</a:t>
            </a:r>
          </a:p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 ,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5491" y="3177248"/>
            <a:ext cx="5458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দ্বাদশ,</a:t>
            </a:r>
          </a:p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সু-শাসন,</a:t>
            </a:r>
          </a:p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দশম,</a:t>
            </a:r>
          </a:p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দুর্নীতি,</a:t>
            </a:r>
          </a:p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মিনিট,</a:t>
            </a:r>
          </a:p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২৯/০৮/২০১৯ ,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3089564" cy="3034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90" y="0"/>
            <a:ext cx="322810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7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7163" y="1643152"/>
            <a:ext cx="6220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0653" y="3217171"/>
            <a:ext cx="109246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দুর্নীতি দমন কমিশন বিল কতসালে পাশ হয়।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ক।২০০৩,                       খ। ২০০৪, 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২০০৫,                       ঘ। ২০০৬, 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২।দুর্নীতি কোন ধরনের ব্যাধি?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সামাজিক,                 খ। অর্থনৈতিক,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গ।মানসিক,                    ঘ।শারীরিক।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438" y="2715490"/>
            <a:ext cx="6483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80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3" y="4433455"/>
            <a:ext cx="1173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দুর্নীতি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দমনে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দিবা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8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623813"/>
            <a:ext cx="11499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52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267" y="6352674"/>
            <a:ext cx="11225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9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44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268453"/>
            <a:ext cx="1029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96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705" y="6273225"/>
            <a:ext cx="1132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68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705" y="6268453"/>
            <a:ext cx="11141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208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452" y="6208294"/>
            <a:ext cx="11478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273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053" y="6273225"/>
            <a:ext cx="1048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ছবিটির দ্বারা আমরা কি বুঝ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11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1" y="6211669"/>
            <a:ext cx="874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উপররের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471</Words>
  <Application>Microsoft Office PowerPoint</Application>
  <PresentationFormat>Widescreen</PresentationFormat>
  <Paragraphs>75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1JC7N72</dc:creator>
  <cp:lastModifiedBy>78L6N72</cp:lastModifiedBy>
  <cp:revision>76</cp:revision>
  <dcterms:created xsi:type="dcterms:W3CDTF">2019-08-29T06:43:31Z</dcterms:created>
  <dcterms:modified xsi:type="dcterms:W3CDTF">2019-12-17T12:22:03Z</dcterms:modified>
</cp:coreProperties>
</file>