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262" r:id="rId3"/>
    <p:sldId id="263" r:id="rId4"/>
    <p:sldId id="257" r:id="rId5"/>
    <p:sldId id="259" r:id="rId6"/>
    <p:sldId id="256" r:id="rId7"/>
    <p:sldId id="261" r:id="rId8"/>
    <p:sldId id="260" r:id="rId9"/>
    <p:sldId id="271" r:id="rId10"/>
    <p:sldId id="265" r:id="rId11"/>
    <p:sldId id="264" r:id="rId12"/>
    <p:sldId id="272" r:id="rId13"/>
    <p:sldId id="266" r:id="rId14"/>
    <p:sldId id="267" r:id="rId15"/>
    <p:sldId id="273" r:id="rId16"/>
    <p:sldId id="268" r:id="rId17"/>
    <p:sldId id="274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CB2D7-54F7-4660-ACB1-183DD74275A5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740C7-4D15-4DFF-AFC1-1747183ACB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54F0C-E128-4DCF-8793-8537967805F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5EBC3-FE49-4364-9178-B60B57C5CB2D}" type="datetimeFigureOut">
              <a:rPr lang="en-US" smtClean="0"/>
              <a:pPr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3112C-E864-4366-808B-D59CF20075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365566">
            <a:off x="1377195" y="3152420"/>
            <a:ext cx="532281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2060"/>
                </a:solidFill>
              </a:rPr>
              <a:t>G</a:t>
            </a:r>
            <a:r>
              <a:rPr lang="en-US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ood morning</a:t>
            </a:r>
            <a:endParaRPr lang="en-US" sz="6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5400" y="914400"/>
            <a:ext cx="5943600" cy="58428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228600"/>
            <a:ext cx="6934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Open your book at page 10</a:t>
            </a:r>
            <a:endParaRPr lang="en-US" sz="36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99337"/>
            <a:ext cx="8534400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dirty="0" smtClean="0">
                <a:latin typeface="NikoshBAN"/>
              </a:rPr>
              <a:t>Find out the new words</a:t>
            </a:r>
            <a:endParaRPr lang="en-US" sz="60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228600"/>
            <a:ext cx="8001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Listen to me carefully and read after me</a:t>
            </a:r>
            <a:endParaRPr lang="en-US" sz="3200" dirty="0"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3048000"/>
            <a:ext cx="563880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/>
              </a:rPr>
              <a:t>Saikat</a:t>
            </a:r>
            <a:r>
              <a:rPr lang="en-US" sz="3600" dirty="0" smtClean="0">
                <a:latin typeface="NikoshBAN"/>
              </a:rPr>
              <a:t> Islam lives  his parents in a flat in </a:t>
            </a:r>
            <a:r>
              <a:rPr lang="en-US" sz="3600" dirty="0" err="1" smtClean="0">
                <a:latin typeface="NikoshBAN"/>
              </a:rPr>
              <a:t>Bogura</a:t>
            </a:r>
            <a:r>
              <a:rPr lang="en-US" sz="3600" dirty="0" smtClean="0">
                <a:latin typeface="NikoshBAN"/>
              </a:rPr>
              <a:t>.</a:t>
            </a:r>
            <a:endParaRPr lang="en-US" sz="3600" dirty="0">
              <a:latin typeface="NikoshBAN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1676400"/>
            <a:ext cx="2057400" cy="3810000"/>
            <a:chOff x="228600" y="1676400"/>
            <a:chExt cx="2057400" cy="3810000"/>
          </a:xfrm>
        </p:grpSpPr>
        <p:pic>
          <p:nvPicPr>
            <p:cNvPr id="4" name="Picture 3" descr="Unit 3 Saikats family Lessons 1-2.PNG"/>
            <p:cNvPicPr>
              <a:picLocks noChangeAspect="1"/>
            </p:cNvPicPr>
            <p:nvPr/>
          </p:nvPicPr>
          <p:blipFill>
            <a:blip r:embed="rId2"/>
            <a:srcRect l="29167" t="20000" r="39166" b="3750"/>
            <a:stretch>
              <a:fillRect/>
            </a:stretch>
          </p:blipFill>
          <p:spPr>
            <a:xfrm>
              <a:off x="228600" y="1676400"/>
              <a:ext cx="2057400" cy="330266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762000" y="5117068"/>
              <a:ext cx="854721" cy="3693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Saikat</a:t>
              </a:r>
              <a:r>
                <a:rPr lang="en-US" dirty="0" smtClean="0">
                  <a:latin typeface="NikoshBAN"/>
                </a:rPr>
                <a:t> 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2185035" cy="3200400"/>
            <a:chOff x="0" y="0"/>
            <a:chExt cx="2185035" cy="3200400"/>
          </a:xfrm>
        </p:grpSpPr>
        <p:pic>
          <p:nvPicPr>
            <p:cNvPr id="2" name="Picture 1" descr="Unit 3 Saikats family Lessons 1-2.PNG"/>
            <p:cNvPicPr>
              <a:picLocks noChangeAspect="1"/>
            </p:cNvPicPr>
            <p:nvPr/>
          </p:nvPicPr>
          <p:blipFill>
            <a:blip r:embed="rId2"/>
            <a:srcRect l="4167" t="17610" r="70000" b="20695"/>
            <a:stretch>
              <a:fillRect/>
            </a:stretch>
          </p:blipFill>
          <p:spPr>
            <a:xfrm>
              <a:off x="0" y="0"/>
              <a:ext cx="2185035" cy="28194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0" y="2819400"/>
              <a:ext cx="2133600" cy="381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Rashidul</a:t>
              </a:r>
              <a:r>
                <a:rPr lang="en-US" dirty="0" smtClean="0">
                  <a:latin typeface="NikoshBAN"/>
                </a:rPr>
                <a:t> Islam</a:t>
              </a:r>
              <a:endParaRPr lang="en-US" dirty="0">
                <a:latin typeface="NikoshBAN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3429001"/>
            <a:ext cx="2133600" cy="3200399"/>
            <a:chOff x="0" y="3429001"/>
            <a:chExt cx="2133600" cy="3200399"/>
          </a:xfrm>
        </p:grpSpPr>
        <p:pic>
          <p:nvPicPr>
            <p:cNvPr id="3" name="Picture 2" descr="Unit 3 Saikats family Lessons 1-2.PNG"/>
            <p:cNvPicPr>
              <a:picLocks noChangeAspect="1"/>
            </p:cNvPicPr>
            <p:nvPr/>
          </p:nvPicPr>
          <p:blipFill>
            <a:blip r:embed="rId2"/>
            <a:srcRect l="58127" t="17541" r="14072" b="14632"/>
            <a:stretch>
              <a:fillRect/>
            </a:stretch>
          </p:blipFill>
          <p:spPr>
            <a:xfrm>
              <a:off x="0" y="3429001"/>
              <a:ext cx="2133600" cy="2812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0" y="6248400"/>
              <a:ext cx="2133600" cy="3810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Monwara</a:t>
              </a:r>
              <a:r>
                <a:rPr lang="en-US" dirty="0" smtClean="0">
                  <a:latin typeface="NikoshBAN"/>
                </a:rPr>
                <a:t> Islam</a:t>
              </a:r>
              <a:endParaRPr lang="en-US" dirty="0">
                <a:latin typeface="NikoshBAN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819400" y="533400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His father Mr. </a:t>
            </a:r>
            <a:r>
              <a:rPr lang="en-US" sz="3600" dirty="0" err="1" smtClean="0">
                <a:latin typeface="NikoshBAN"/>
              </a:rPr>
              <a:t>Rashidul</a:t>
            </a:r>
            <a:r>
              <a:rPr lang="en-US" sz="3600" dirty="0" smtClean="0">
                <a:latin typeface="NikoshBAN"/>
              </a:rPr>
              <a:t> Islam is a banker . But in his free time Mr. Islam writes stories and listens to music.</a:t>
            </a:r>
            <a:endParaRPr lang="en-US" sz="3600" dirty="0">
              <a:latin typeface="NikoshB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3849231"/>
            <a:ext cx="5943600" cy="267765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/>
              </a:rPr>
              <a:t>Saikat’s</a:t>
            </a:r>
            <a:r>
              <a:rPr lang="en-US" sz="2800" dirty="0" smtClean="0">
                <a:latin typeface="NikoshBAN"/>
              </a:rPr>
              <a:t> mother is Mrs. </a:t>
            </a:r>
            <a:r>
              <a:rPr lang="en-US" sz="2800" dirty="0" err="1" smtClean="0">
                <a:latin typeface="NikoshBAN"/>
              </a:rPr>
              <a:t>Monwara</a:t>
            </a:r>
            <a:r>
              <a:rPr lang="en-US" sz="2800" dirty="0" smtClean="0">
                <a:latin typeface="NikoshBAN"/>
              </a:rPr>
              <a:t> Islam . She is a housewife . In her free time she enjoys sewing . She makes dresses . She often gets orders from her friends and </a:t>
            </a:r>
            <a:r>
              <a:rPr lang="en-US" sz="2800" dirty="0" err="1" smtClean="0">
                <a:latin typeface="NikoshBAN"/>
              </a:rPr>
              <a:t>neighbours</a:t>
            </a:r>
            <a:r>
              <a:rPr lang="en-US" sz="2800" dirty="0" smtClean="0">
                <a:latin typeface="NikoshBAN"/>
              </a:rPr>
              <a:t> .</a:t>
            </a:r>
            <a:endParaRPr lang="en-US" sz="28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s-in-Classroom-Bangladesh-Educati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85800"/>
            <a:ext cx="3505200" cy="233534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0" y="76200"/>
            <a:ext cx="3886200" cy="2961560"/>
            <a:chOff x="0" y="76200"/>
            <a:chExt cx="3886200" cy="2961560"/>
          </a:xfrm>
        </p:grpSpPr>
        <p:pic>
          <p:nvPicPr>
            <p:cNvPr id="2" name="Picture 1" descr="Cfa-45KUsAAWniI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685800"/>
              <a:ext cx="3886200" cy="235196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09600" y="76200"/>
              <a:ext cx="19812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NikoshBAN"/>
                </a:rPr>
                <a:t>Group Reading</a:t>
              </a:r>
              <a:endParaRPr lang="en-US" dirty="0">
                <a:latin typeface="NikoshBAN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705600" y="164068"/>
            <a:ext cx="1524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Pair Reading</a:t>
            </a:r>
            <a:endParaRPr lang="en-US" dirty="0">
              <a:latin typeface="NikoshBAN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71800" y="3886200"/>
            <a:ext cx="3543801" cy="2971800"/>
            <a:chOff x="2971800" y="3886200"/>
            <a:chExt cx="3543801" cy="2971800"/>
          </a:xfrm>
        </p:grpSpPr>
        <p:pic>
          <p:nvPicPr>
            <p:cNvPr id="4" name="Picture 3" descr="9952667345_94009fd2d4_o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71800" y="4494312"/>
              <a:ext cx="3543801" cy="236368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657600" y="3886200"/>
              <a:ext cx="2362200" cy="369332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NikoshBAN"/>
                </a:rPr>
                <a:t>Indivitual</a:t>
              </a:r>
              <a:r>
                <a:rPr lang="en-US" dirty="0" smtClean="0">
                  <a:latin typeface="NikoshBAN"/>
                </a:rPr>
                <a:t> Reading</a:t>
              </a:r>
              <a:endParaRPr lang="en-US" dirty="0">
                <a:latin typeface="NikoshB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77240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/>
              </a:rPr>
              <a:t>Read the text silently </a:t>
            </a:r>
            <a:endParaRPr lang="en-US" sz="5400" dirty="0">
              <a:latin typeface="NikoshBAN"/>
            </a:endParaRP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19200"/>
            <a:ext cx="7315200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44196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Match column A with column B in group</a:t>
            </a:r>
            <a:endParaRPr lang="en-US" dirty="0">
              <a:latin typeface="NikoshBAN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600200" y="838200"/>
          <a:ext cx="6096000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    </a:t>
                      </a:r>
                      <a:r>
                        <a:rPr lang="en-US" baseline="0" dirty="0" smtClean="0">
                          <a:latin typeface="NikoshBAN"/>
                        </a:rPr>
                        <a:t>    </a:t>
                      </a:r>
                      <a:r>
                        <a:rPr lang="en-US" dirty="0" smtClean="0">
                          <a:latin typeface="NikoshBAN"/>
                        </a:rPr>
                        <a:t>column A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     column B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NikoshBAN"/>
                        </a:rPr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latin typeface="NikoshBAN"/>
                        </a:rPr>
                        <a:t>1.Tale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>
                          <a:latin typeface="NikoshBAN"/>
                        </a:rPr>
                        <a:t>Story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2.Leisure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3.  Housewife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3.Father and mother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dirty="0" smtClean="0">
                          <a:latin typeface="NikoshBAN"/>
                        </a:rPr>
                        <a:t>Free time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4.Garments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5.   Dress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5.Home maker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76400" y="3505200"/>
          <a:ext cx="6096000" cy="2265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    </a:t>
                      </a:r>
                      <a:r>
                        <a:rPr lang="en-US" baseline="0" dirty="0" smtClean="0">
                          <a:latin typeface="NikoshBAN"/>
                        </a:rPr>
                        <a:t>    </a:t>
                      </a:r>
                      <a:r>
                        <a:rPr lang="en-US" dirty="0" smtClean="0">
                          <a:latin typeface="NikoshBAN"/>
                        </a:rPr>
                        <a:t>column A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     column B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>
                          <a:latin typeface="NikoshBAN"/>
                        </a:rPr>
                        <a:t>Parents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None/>
                      </a:pPr>
                      <a:r>
                        <a:rPr lang="en-US" dirty="0" smtClean="0">
                          <a:latin typeface="NikoshBAN"/>
                        </a:rPr>
                        <a:t>1.Father and mother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 startAt="2"/>
                      </a:pPr>
                      <a:r>
                        <a:rPr lang="en-US" dirty="0" smtClean="0">
                          <a:latin typeface="NikoshBAN"/>
                        </a:rPr>
                        <a:t>Story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2.Tale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3.  Housewife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3.Home</a:t>
                      </a:r>
                      <a:r>
                        <a:rPr lang="en-US" baseline="0" dirty="0" smtClean="0">
                          <a:latin typeface="NikoshBAN"/>
                        </a:rPr>
                        <a:t> maker 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AutoNum type="arabicPeriod" startAt="4"/>
                      </a:pPr>
                      <a:r>
                        <a:rPr lang="en-US" dirty="0" smtClean="0">
                          <a:latin typeface="NikoshBAN"/>
                        </a:rPr>
                        <a:t>Free time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4.Leisure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5.   Dress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NikoshBAN"/>
                        </a:rPr>
                        <a:t>5.Garments</a:t>
                      </a:r>
                      <a:endParaRPr lang="en-US" dirty="0">
                        <a:latin typeface="NikoshB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066800"/>
            <a:ext cx="914400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1.What is </a:t>
            </a:r>
            <a:r>
              <a:rPr lang="en-US" sz="3600" dirty="0" err="1" smtClean="0">
                <a:latin typeface="NikoshBAN"/>
              </a:rPr>
              <a:t>Saikat’s</a:t>
            </a:r>
            <a:r>
              <a:rPr lang="en-US" sz="3600" dirty="0" smtClean="0">
                <a:latin typeface="NikoshBAN"/>
              </a:rPr>
              <a:t> father’s name?</a:t>
            </a:r>
          </a:p>
          <a:p>
            <a:r>
              <a:rPr lang="en-US" sz="3600" dirty="0" smtClean="0">
                <a:latin typeface="NikoshBAN"/>
              </a:rPr>
              <a:t>2.What is </a:t>
            </a:r>
            <a:r>
              <a:rPr lang="en-US" sz="3600" dirty="0" err="1" smtClean="0">
                <a:latin typeface="NikoshBAN"/>
              </a:rPr>
              <a:t>Saikat’s</a:t>
            </a:r>
            <a:r>
              <a:rPr lang="en-US" sz="3600" dirty="0" smtClean="0">
                <a:latin typeface="NikoshBAN"/>
              </a:rPr>
              <a:t> mother’s name?</a:t>
            </a:r>
          </a:p>
          <a:p>
            <a:r>
              <a:rPr lang="en-US" sz="3600" dirty="0" smtClean="0">
                <a:latin typeface="NikoshBAN"/>
              </a:rPr>
              <a:t>3.What do his parents do in their free time</a:t>
            </a:r>
            <a:r>
              <a:rPr lang="en-US" sz="3600" dirty="0" smtClean="0">
                <a:latin typeface="NikoshBAN"/>
              </a:rPr>
              <a:t>?</a:t>
            </a:r>
            <a:endParaRPr lang="en-US" sz="3600" dirty="0" smtClean="0">
              <a:latin typeface="NikoshB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04800"/>
            <a:ext cx="6400800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/>
              </a:rPr>
              <a:t>Write the following questions in pair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352800"/>
            <a:ext cx="9144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1.Saikat’s father’s name is </a:t>
            </a:r>
            <a:r>
              <a:rPr lang="en-US" sz="2400" dirty="0" err="1" smtClean="0">
                <a:latin typeface="NikoshBAN"/>
              </a:rPr>
              <a:t>Mr.Rashidul</a:t>
            </a:r>
            <a:r>
              <a:rPr lang="en-US" sz="2400" dirty="0" smtClean="0">
                <a:latin typeface="NikoshBAN"/>
              </a:rPr>
              <a:t> Islam.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2. </a:t>
            </a:r>
            <a:r>
              <a:rPr lang="en-US" sz="2400" dirty="0" err="1" smtClean="0">
                <a:latin typeface="NikoshBAN"/>
              </a:rPr>
              <a:t>Saikat’s</a:t>
            </a:r>
            <a:r>
              <a:rPr lang="en-US" sz="2400" dirty="0" smtClean="0">
                <a:latin typeface="NikoshBAN"/>
              </a:rPr>
              <a:t> mother’s </a:t>
            </a:r>
            <a:r>
              <a:rPr lang="en-US" sz="2400" dirty="0" smtClean="0">
                <a:latin typeface="NikoshBAN"/>
              </a:rPr>
              <a:t>name is </a:t>
            </a:r>
            <a:r>
              <a:rPr lang="en-US" sz="2400" dirty="0" err="1" smtClean="0">
                <a:latin typeface="NikoshBAN"/>
              </a:rPr>
              <a:t>Mrs.Monwara</a:t>
            </a:r>
            <a:r>
              <a:rPr lang="en-US" sz="2400" dirty="0" smtClean="0">
                <a:latin typeface="NikoshBAN"/>
              </a:rPr>
              <a:t> Begum.</a:t>
            </a:r>
            <a:endParaRPr lang="en-US" sz="2400" dirty="0" smtClean="0">
              <a:latin typeface="NikoshBAN"/>
            </a:endParaRPr>
          </a:p>
          <a:p>
            <a:r>
              <a:rPr lang="en-US" sz="2400" dirty="0" smtClean="0">
                <a:latin typeface="NikoshBAN"/>
              </a:rPr>
              <a:t>3.Saikat’s father writes stories and listens to </a:t>
            </a:r>
            <a:r>
              <a:rPr lang="en-US" sz="2400" dirty="0" smtClean="0">
                <a:latin typeface="NikoshBAN"/>
              </a:rPr>
              <a:t>music and her mother enjoys sewing</a:t>
            </a:r>
            <a:r>
              <a:rPr lang="en-US" sz="2400" dirty="0" smtClean="0">
                <a:latin typeface="NikoshBAN"/>
              </a:rPr>
              <a:t>  in free time.</a:t>
            </a:r>
            <a:endParaRPr lang="en-US" sz="2400" dirty="0" smtClean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95400"/>
            <a:ext cx="86868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Write individually a paragraph on         </a:t>
            </a:r>
            <a:r>
              <a:rPr lang="en-US" sz="3600" dirty="0" err="1" smtClean="0">
                <a:solidFill>
                  <a:srgbClr val="7030A0"/>
                </a:solidFill>
                <a:latin typeface="NikoshBAN"/>
              </a:rPr>
              <a:t>Saikat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family </a:t>
            </a:r>
            <a:r>
              <a:rPr lang="en-US" sz="3600" dirty="0" smtClean="0">
                <a:latin typeface="NikoshBAN"/>
              </a:rPr>
              <a:t>in 5 sentence.</a:t>
            </a:r>
            <a:endParaRPr lang="en-US" sz="36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962400" y="3200400"/>
          <a:ext cx="1187450" cy="490537"/>
        </p:xfrm>
        <a:graphic>
          <a:graphicData uri="http://schemas.openxmlformats.org/presentationml/2006/ole">
            <p:oleObj spid="_x0000_s2050" name="Packager Shell Object" showAsIcon="1" r:id="rId3" imgW="1187640" imgH="491040" progId="Package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3800475" y="3182938"/>
          <a:ext cx="1541463" cy="490537"/>
        </p:xfrm>
        <a:graphic>
          <a:graphicData uri="http://schemas.openxmlformats.org/presentationml/2006/ole">
            <p:oleObj spid="_x0000_s1026" name="Packager Shell Object" showAsIcon="1" r:id="rId3" imgW="1541160" imgH="49104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 rot="16200000">
            <a:off x="-2578267" y="2959269"/>
            <a:ext cx="6324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Mental Preparation</a:t>
            </a:r>
            <a:endParaRPr lang="en-US" sz="6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6200000">
            <a:off x="-1367134" y="2433935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Ackowledge</a:t>
            </a:r>
            <a:endParaRPr lang="en-US" sz="5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76400"/>
            <a:ext cx="6858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What is your name?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What class do you read in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What is your father’s name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What is he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                                What is your mother’s name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/>
                <a:cs typeface="Times New Roman" pitchFamily="18" charset="0"/>
              </a:rPr>
              <a:t>What is she</a:t>
            </a:r>
            <a:r>
              <a:rPr lang="en-US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5">
            <a:extLst>
              <a:ext uri="{FF2B5EF4-FFF2-40B4-BE49-F238E27FC236}">
                <a16:creationId xmlns:a16="http://schemas.microsoft.com/office/drawing/2014/main" xmlns="" id="{17BDFC11-0D48-4DD3-949B-EAF26B1D172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Class : Five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Subject :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English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Unit : 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endParaRPr lang="bn-BD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 defTabSz="685800">
              <a:spcBef>
                <a:spcPct val="20000"/>
              </a:spcBef>
              <a:defRPr/>
            </a:pP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Lesson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b="1" dirty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 </a:t>
            </a:r>
            <a:r>
              <a:rPr lang="en-US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NikoshBAN" pitchFamily="2" charset="0"/>
              </a:rPr>
              <a:t>1-2 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E199D39-EA6A-4DAC-BD00-8E2EA4ECA2A2}"/>
              </a:ext>
            </a:extLst>
          </p:cNvPr>
          <p:cNvSpPr txBox="1"/>
          <p:nvPr/>
        </p:nvSpPr>
        <p:spPr>
          <a:xfrm>
            <a:off x="1981200" y="457200"/>
            <a:ext cx="501932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Students will be able to :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447800"/>
            <a:ext cx="8534400" cy="489364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/>
                <a:cs typeface="NikoshBAN" pitchFamily="2" charset="0"/>
              </a:rPr>
              <a:t> 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Listening: 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3.2.1 understand questions about family and friends about students.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3.4.1 understand statements made by teacher and students.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Speaking: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1.1.1 say words, phrases and sentences with proper sounds and stress.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1.1.2 say sentences with proper intonation.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Reading: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1.5.1  read words, phrases and sentences in the text with proper pronunciation, stress and intonation .</a:t>
            </a:r>
          </a:p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1.7.1  read paragraphs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 </a:t>
            </a:r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NikoshBAN" pitchFamily="2" charset="0"/>
              </a:rPr>
              <a:t>,letters and other texts.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04800"/>
            <a:ext cx="91440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/>
              </a:rPr>
              <a:t>Look at the following picture and discuss with your partner what you can see.</a:t>
            </a:r>
            <a:endParaRPr lang="en-US" sz="2000" dirty="0">
              <a:latin typeface="NikoshBAN"/>
            </a:endParaRPr>
          </a:p>
        </p:txBody>
      </p:sp>
      <p:pic>
        <p:nvPicPr>
          <p:cNvPr id="6" name="Picture 5" descr="Unit 3 Saikats family Lessons 1-2.PNG"/>
          <p:cNvPicPr>
            <a:picLocks noChangeAspect="1"/>
          </p:cNvPicPr>
          <p:nvPr/>
        </p:nvPicPr>
        <p:blipFill>
          <a:blip r:embed="rId2"/>
          <a:srcRect l="6667" t="13924" r="3333" b="8861"/>
          <a:stretch>
            <a:fillRect/>
          </a:stretch>
        </p:blipFill>
        <p:spPr>
          <a:xfrm>
            <a:off x="0" y="762001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0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/>
              </a:rPr>
              <a:t>Today we are going to read –</a:t>
            </a:r>
          </a:p>
          <a:p>
            <a:r>
              <a:rPr lang="en-US" sz="3600" dirty="0" smtClean="0">
                <a:latin typeface="NikoshBAN"/>
              </a:rPr>
              <a:t>                                            </a:t>
            </a:r>
            <a:r>
              <a:rPr lang="en-US" sz="3600" dirty="0" err="1" smtClean="0">
                <a:solidFill>
                  <a:srgbClr val="7030A0"/>
                </a:solidFill>
                <a:latin typeface="NikoshBAN"/>
              </a:rPr>
              <a:t>Saikat’s</a:t>
            </a:r>
            <a:r>
              <a:rPr lang="en-US" sz="3600" dirty="0" smtClean="0">
                <a:solidFill>
                  <a:srgbClr val="7030A0"/>
                </a:solidFill>
                <a:latin typeface="NikoshBAN"/>
              </a:rPr>
              <a:t> family.</a:t>
            </a:r>
            <a:endParaRPr lang="en-US" sz="3600" dirty="0">
              <a:solidFill>
                <a:srgbClr val="7030A0"/>
              </a:solidFill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28600"/>
            <a:ext cx="9144000" cy="10772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/>
              </a:rPr>
              <a:t>New words-                     </a:t>
            </a:r>
            <a:r>
              <a:rPr lang="en-US" sz="3200" dirty="0" err="1" smtClean="0">
                <a:latin typeface="NikoshBAN"/>
              </a:rPr>
              <a:t>Flat,Banker,Music,Sewing,Order</a:t>
            </a:r>
            <a:r>
              <a:rPr lang="en-US" sz="3200" dirty="0" smtClean="0">
                <a:latin typeface="NikoshBAN"/>
              </a:rPr>
              <a:t>, </a:t>
            </a:r>
            <a:r>
              <a:rPr lang="en-US" sz="3200" dirty="0" err="1" smtClean="0">
                <a:latin typeface="NikoshBAN"/>
              </a:rPr>
              <a:t>Neighbours</a:t>
            </a:r>
            <a:endParaRPr lang="en-US" sz="3200" dirty="0">
              <a:latin typeface="NikoshB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9718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1976735"/>
            <a:ext cx="35052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Flat---a building</a:t>
            </a:r>
            <a:endParaRPr lang="en-US" sz="2400" dirty="0">
              <a:latin typeface="NikoshBAN"/>
            </a:endParaRPr>
          </a:p>
        </p:txBody>
      </p:sp>
      <p:pic>
        <p:nvPicPr>
          <p:cNvPr id="5" name="Picture 4" descr="fla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1821766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7" name="Straight Arrow Connector 6"/>
          <p:cNvCxnSpPr>
            <a:stCxn id="5" idx="3"/>
          </p:cNvCxnSpPr>
          <p:nvPr/>
        </p:nvCxnSpPr>
        <p:spPr>
          <a:xfrm>
            <a:off x="1821766" y="2133600"/>
            <a:ext cx="76903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20180317_1000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48000"/>
            <a:ext cx="1524000" cy="1379695"/>
          </a:xfrm>
          <a:prstGeom prst="rect">
            <a:avLst/>
          </a:prstGeom>
        </p:spPr>
      </p:pic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1524000" y="3733800"/>
            <a:ext cx="1066800" cy="4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90800" y="3581400"/>
            <a:ext cx="47244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Banker---he who works in a bank</a:t>
            </a:r>
            <a:endParaRPr lang="en-US" sz="2400" dirty="0">
              <a:latin typeface="NikoshBAN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0" y="4648200"/>
            <a:ext cx="1676400" cy="1752600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676400" y="5638800"/>
            <a:ext cx="914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5334000"/>
            <a:ext cx="35052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/>
              </a:rPr>
              <a:t>Music------song</a:t>
            </a:r>
            <a:endParaRPr lang="en-US" sz="2400" dirty="0">
              <a:latin typeface="NikoshB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2" grpId="0" animBg="1"/>
      <p:bldP spid="13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t 3 Saikats family Lessons 1-2.PNG"/>
          <p:cNvPicPr>
            <a:picLocks noChangeAspect="1"/>
          </p:cNvPicPr>
          <p:nvPr/>
        </p:nvPicPr>
        <p:blipFill>
          <a:blip r:embed="rId2"/>
          <a:srcRect l="58127" t="17541" r="14072" b="14632"/>
          <a:stretch>
            <a:fillRect/>
          </a:stretch>
        </p:blipFill>
        <p:spPr>
          <a:xfrm>
            <a:off x="76200" y="76200"/>
            <a:ext cx="1445172" cy="1905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Straight Arrow Connector 5"/>
          <p:cNvCxnSpPr>
            <a:stCxn id="2" idx="3"/>
          </p:cNvCxnSpPr>
          <p:nvPr/>
        </p:nvCxnSpPr>
        <p:spPr>
          <a:xfrm>
            <a:off x="1521372" y="1028700"/>
            <a:ext cx="917028" cy="3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8400" y="926068"/>
            <a:ext cx="2667000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Sewing----making dress</a:t>
            </a:r>
            <a:endParaRPr lang="en-US" dirty="0">
              <a:latin typeface="NikoshB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3429000"/>
            <a:ext cx="3124200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/>
              </a:rPr>
              <a:t>Order-----agree to buy</a:t>
            </a:r>
            <a:endParaRPr lang="en-US" dirty="0">
              <a:latin typeface="NikoshBAN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5181600"/>
            <a:ext cx="4191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/>
              </a:rPr>
              <a:t>Neighbours</a:t>
            </a:r>
            <a:r>
              <a:rPr lang="en-US" dirty="0" smtClean="0">
                <a:latin typeface="NikoshBAN"/>
              </a:rPr>
              <a:t>----a person who lives near</a:t>
            </a:r>
            <a:endParaRPr lang="en-US" dirty="0">
              <a:latin typeface="NikoshBAN"/>
            </a:endParaRPr>
          </a:p>
        </p:txBody>
      </p:sp>
      <p:pic>
        <p:nvPicPr>
          <p:cNvPr id="8" name="Picture 7" descr="supermarket-store-cashier-man-sales-260nw-5311093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00" y="2895600"/>
            <a:ext cx="1939836" cy="1371600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stCxn id="8" idx="3"/>
            <a:endCxn id="11" idx="1"/>
          </p:cNvCxnSpPr>
          <p:nvPr/>
        </p:nvCxnSpPr>
        <p:spPr>
          <a:xfrm>
            <a:off x="1970136" y="3581400"/>
            <a:ext cx="696864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artoon-street-sidewalk-people-on-it-vector-23315023.jpg"/>
          <p:cNvPicPr>
            <a:picLocks noChangeAspect="1"/>
          </p:cNvPicPr>
          <p:nvPr/>
        </p:nvPicPr>
        <p:blipFill>
          <a:blip r:embed="rId4" cstate="print"/>
          <a:srcRect t="14394" r="6024" b="22194"/>
          <a:stretch>
            <a:fillRect/>
          </a:stretch>
        </p:blipFill>
        <p:spPr>
          <a:xfrm>
            <a:off x="0" y="4724400"/>
            <a:ext cx="2606040" cy="1371600"/>
          </a:xfrm>
          <a:prstGeom prst="rect">
            <a:avLst/>
          </a:prstGeom>
        </p:spPr>
      </p:pic>
      <p:cxnSp>
        <p:nvCxnSpPr>
          <p:cNvPr id="16" name="Straight Arrow Connector 15"/>
          <p:cNvCxnSpPr>
            <a:stCxn id="12" idx="3"/>
          </p:cNvCxnSpPr>
          <p:nvPr/>
        </p:nvCxnSpPr>
        <p:spPr>
          <a:xfrm>
            <a:off x="2606040" y="5410200"/>
            <a:ext cx="746760" cy="32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425</Words>
  <Application>Microsoft Office PowerPoint</Application>
  <PresentationFormat>On-screen Show (4:3)</PresentationFormat>
  <Paragraphs>81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75</cp:revision>
  <dcterms:created xsi:type="dcterms:W3CDTF">2019-12-10T12:27:42Z</dcterms:created>
  <dcterms:modified xsi:type="dcterms:W3CDTF">2019-12-13T03:47:47Z</dcterms:modified>
</cp:coreProperties>
</file>