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78" r:id="rId12"/>
    <p:sldId id="267" r:id="rId13"/>
    <p:sldId id="268" r:id="rId14"/>
    <p:sldId id="271" r:id="rId15"/>
    <p:sldId id="279" r:id="rId16"/>
    <p:sldId id="272" r:id="rId17"/>
    <p:sldId id="270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40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6.jpeg"/><Relationship Id="rId1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6.jpeg"/><Relationship Id="rId1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B206CF-68F8-4B89-BD17-9F3671852087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DE3DF7A-39FA-4D33-9FF5-06929FE7AEE2}">
      <dgm:prSet phldrT="[Text]" custT="1"/>
      <dgm:spPr/>
      <dgm:t>
        <a:bodyPr/>
        <a:lstStyle/>
        <a:p>
          <a:r>
            <a:rPr lang="bn-BD" sz="1100" b="1" dirty="0" smtClean="0">
              <a:solidFill>
                <a:srgbClr val="FF0000"/>
              </a:solidFill>
            </a:rPr>
            <a:t>বাংলাদেশ</a:t>
          </a:r>
        </a:p>
        <a:p>
          <a:r>
            <a:rPr lang="bn-BD" sz="1100" b="1" dirty="0" smtClean="0">
              <a:solidFill>
                <a:srgbClr val="FF0000"/>
              </a:solidFill>
            </a:rPr>
            <a:t>ব্যাংকের</a:t>
          </a:r>
        </a:p>
        <a:p>
          <a:r>
            <a:rPr lang="bn-BD" sz="1100" b="1" dirty="0" smtClean="0">
              <a:solidFill>
                <a:srgbClr val="FF0000"/>
              </a:solidFill>
            </a:rPr>
            <a:t>উদ্দেশ্য </a:t>
          </a:r>
          <a:endParaRPr lang="en-US" sz="1100" b="1" dirty="0">
            <a:solidFill>
              <a:srgbClr val="FF0000"/>
            </a:solidFill>
          </a:endParaRPr>
        </a:p>
      </dgm:t>
    </dgm:pt>
    <dgm:pt modelId="{877E50CB-F008-4C76-B830-EF48EF2B2299}" type="parTrans" cxnId="{ED59BDFA-4C46-4987-861C-840A134B24B9}">
      <dgm:prSet/>
      <dgm:spPr/>
      <dgm:t>
        <a:bodyPr/>
        <a:lstStyle/>
        <a:p>
          <a:endParaRPr lang="en-US"/>
        </a:p>
      </dgm:t>
    </dgm:pt>
    <dgm:pt modelId="{AC9E0437-01AD-44D7-B736-F8E5DF1A3B51}" type="sibTrans" cxnId="{ED59BDFA-4C46-4987-861C-840A134B24B9}">
      <dgm:prSet/>
      <dgm:spPr/>
      <dgm:t>
        <a:bodyPr/>
        <a:lstStyle/>
        <a:p>
          <a:endParaRPr lang="en-US"/>
        </a:p>
      </dgm:t>
    </dgm:pt>
    <dgm:pt modelId="{285F9FED-10ED-4E2A-98E9-4CBAEF5AC1CB}">
      <dgm:prSet phldrT="[Text]" custT="1"/>
      <dgm:spPr/>
      <dgm:t>
        <a:bodyPr/>
        <a:lstStyle/>
        <a:p>
          <a:r>
            <a:rPr lang="bn-BD" sz="110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rPr>
            <a:t>বলিষ্ঠ মুদ্রাবাজার গঠন ও</a:t>
          </a:r>
        </a:p>
        <a:p>
          <a:r>
            <a:rPr lang="bn-BD" sz="110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rPr>
            <a:t>নিয়ন্ত্রণ </a:t>
          </a:r>
          <a:endParaRPr lang="en-US" sz="1100" dirty="0">
            <a:solidFill>
              <a:schemeClr val="bg2">
                <a:lumMod val="1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8BD5F0BA-5C75-49A4-9269-8297CD2173F3}" type="parTrans" cxnId="{1BA08599-396E-4183-8B69-4A7BF3729EF1}">
      <dgm:prSet/>
      <dgm:spPr/>
      <dgm:t>
        <a:bodyPr/>
        <a:lstStyle/>
        <a:p>
          <a:endParaRPr lang="en-US"/>
        </a:p>
      </dgm:t>
    </dgm:pt>
    <dgm:pt modelId="{AC798BDC-EA36-4AEA-AF38-4AE4F9A4458A}" type="sibTrans" cxnId="{1BA08599-396E-4183-8B69-4A7BF3729EF1}">
      <dgm:prSet/>
      <dgm:spPr/>
      <dgm:t>
        <a:bodyPr/>
        <a:lstStyle/>
        <a:p>
          <a:endParaRPr lang="en-US"/>
        </a:p>
      </dgm:t>
    </dgm:pt>
    <dgm:pt modelId="{D0CF1194-9479-4339-88D8-DE8A356A61AB}">
      <dgm:prSet phldrT="[Text]" custT="1"/>
      <dgm:spPr/>
      <dgm:t>
        <a:bodyPr/>
        <a:lstStyle/>
        <a:p>
          <a:r>
            <a:rPr lang="bn-BD" sz="11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অর্থনৈতিক </a:t>
          </a:r>
        </a:p>
        <a:p>
          <a:r>
            <a:rPr lang="bn-BD" sz="11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উন্নয়ন </a:t>
          </a:r>
          <a:endParaRPr lang="en-US" sz="11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6461948F-C1B9-436B-9E87-1989FE04CDA8}" type="sibTrans" cxnId="{1EC2792D-E080-4172-B85A-8C8E7A56ECD6}">
      <dgm:prSet/>
      <dgm:spPr/>
      <dgm:t>
        <a:bodyPr/>
        <a:lstStyle/>
        <a:p>
          <a:endParaRPr lang="en-US"/>
        </a:p>
      </dgm:t>
    </dgm:pt>
    <dgm:pt modelId="{4C799A77-834A-4FDD-9740-03E3C8539924}" type="parTrans" cxnId="{1EC2792D-E080-4172-B85A-8C8E7A56ECD6}">
      <dgm:prSet/>
      <dgm:spPr/>
      <dgm:t>
        <a:bodyPr/>
        <a:lstStyle/>
        <a:p>
          <a:endParaRPr lang="en-US"/>
        </a:p>
      </dgm:t>
    </dgm:pt>
    <dgm:pt modelId="{1E6E1964-15DF-4F87-812E-78E3C5E86B38}">
      <dgm:prSet phldrT="[Text]" custT="1"/>
      <dgm:spPr/>
      <dgm:t>
        <a:bodyPr/>
        <a:lstStyle/>
        <a:p>
          <a:r>
            <a:rPr lang="bn-BD" sz="11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নোট ও </a:t>
          </a:r>
        </a:p>
        <a:p>
          <a:r>
            <a:rPr lang="bn-BD" sz="11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মুদ্রা প্রচলন</a:t>
          </a:r>
          <a:endParaRPr lang="en-US" sz="11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21AA04C8-739C-4DDE-9480-E34B6C42CBF3}" type="sibTrans" cxnId="{32661BDA-4C7D-44C5-A4A6-7F05579F982C}">
      <dgm:prSet/>
      <dgm:spPr/>
      <dgm:t>
        <a:bodyPr/>
        <a:lstStyle/>
        <a:p>
          <a:endParaRPr lang="en-US"/>
        </a:p>
      </dgm:t>
    </dgm:pt>
    <dgm:pt modelId="{F22497A6-395E-400D-83C3-D735F523E0C4}" type="parTrans" cxnId="{32661BDA-4C7D-44C5-A4A6-7F05579F982C}">
      <dgm:prSet/>
      <dgm:spPr/>
      <dgm:t>
        <a:bodyPr/>
        <a:lstStyle/>
        <a:p>
          <a:endParaRPr lang="en-US"/>
        </a:p>
      </dgm:t>
    </dgm:pt>
    <dgm:pt modelId="{03A85522-D06D-40FE-9738-7F25499CC2F0}">
      <dgm:prSet phldrT="[Text]" custT="1"/>
      <dgm:spPr/>
      <dgm:t>
        <a:bodyPr/>
        <a:lstStyle/>
        <a:p>
          <a:r>
            <a:rPr lang="bn-BD" sz="11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বৈদেশিক মুদ্রা নিয়ন্ত্রন </a:t>
          </a:r>
          <a:endParaRPr lang="en-US" sz="11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EF61B98E-E006-4C0E-BA58-82EA04572FA8}" type="sibTrans" cxnId="{0BC00D7E-9F23-4747-9F27-B2E9872D41F9}">
      <dgm:prSet/>
      <dgm:spPr/>
      <dgm:t>
        <a:bodyPr/>
        <a:lstStyle/>
        <a:p>
          <a:endParaRPr lang="en-US"/>
        </a:p>
      </dgm:t>
    </dgm:pt>
    <dgm:pt modelId="{A6782B5C-F1FC-4E32-B44B-21D6276E6450}" type="parTrans" cxnId="{0BC00D7E-9F23-4747-9F27-B2E9872D41F9}">
      <dgm:prSet/>
      <dgm:spPr/>
      <dgm:t>
        <a:bodyPr/>
        <a:lstStyle/>
        <a:p>
          <a:endParaRPr lang="en-US"/>
        </a:p>
      </dgm:t>
    </dgm:pt>
    <dgm:pt modelId="{5779C054-8D88-461E-972C-1BD1A37523F2}">
      <dgm:prSet phldrT="[Text]"/>
      <dgm:spPr>
        <a:solidFill>
          <a:srgbClr val="00206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smtClean="0">
              <a:latin typeface="NikoshBAN" pitchFamily="2" charset="0"/>
              <a:cs typeface="NikoshBAN" pitchFamily="2" charset="0"/>
            </a:rPr>
            <a:t/>
          </a:r>
          <a:br>
            <a:rPr lang="en-US" dirty="0" smtClean="0">
              <a:latin typeface="NikoshBAN" pitchFamily="2" charset="0"/>
              <a:cs typeface="NikoshBAN" pitchFamily="2" charset="0"/>
            </a:rPr>
          </a:br>
          <a:r>
            <a:rPr lang="en-US" dirty="0" smtClean="0">
              <a:latin typeface="NikoshBAN" pitchFamily="2" charset="0"/>
              <a:cs typeface="NikoshBAN" pitchFamily="2" charset="0"/>
            </a:rPr>
            <a:t/>
          </a:r>
          <a:br>
            <a:rPr lang="en-US" dirty="0" smtClean="0">
              <a:latin typeface="NikoshBAN" pitchFamily="2" charset="0"/>
              <a:cs typeface="NikoshBAN" pitchFamily="2" charset="0"/>
            </a:rPr>
          </a:br>
          <a:r>
            <a:rPr lang="en-US" dirty="0" smtClean="0">
              <a:latin typeface="NikoshBAN" pitchFamily="2" charset="0"/>
              <a:cs typeface="NikoshBAN" pitchFamily="2" charset="0"/>
            </a:rPr>
            <a:t/>
          </a:r>
          <a:br>
            <a:rPr lang="en-US" dirty="0" smtClean="0">
              <a:latin typeface="NikoshBAN" pitchFamily="2" charset="0"/>
              <a:cs typeface="NikoshBAN" pitchFamily="2" charset="0"/>
            </a:rPr>
          </a:br>
          <a:r>
            <a:rPr lang="bn-BD" dirty="0" smtClean="0">
              <a:latin typeface="NikoshBAN" pitchFamily="2" charset="0"/>
              <a:cs typeface="NikoshBAN" pitchFamily="2" charset="0"/>
            </a:rPr>
            <a:t>দেশের মুদ্রা মান</a:t>
          </a:r>
        </a:p>
        <a:p>
          <a:r>
            <a:rPr lang="bn-BD" dirty="0" smtClean="0">
              <a:latin typeface="NikoshBAN" pitchFamily="2" charset="0"/>
              <a:cs typeface="NikoshBAN" pitchFamily="2" charset="0"/>
            </a:rPr>
            <a:t>নিয়ন্ত্রন</a:t>
          </a:r>
        </a:p>
      </dgm:t>
    </dgm:pt>
    <dgm:pt modelId="{FA09C401-281D-4C3A-BBD3-37F826FFCE43}" type="sibTrans" cxnId="{4083FCFA-3B99-442C-8473-661DB2265CA0}">
      <dgm:prSet/>
      <dgm:spPr/>
      <dgm:t>
        <a:bodyPr/>
        <a:lstStyle/>
        <a:p>
          <a:endParaRPr lang="en-US"/>
        </a:p>
      </dgm:t>
    </dgm:pt>
    <dgm:pt modelId="{14FAD331-DAE2-4D4D-86AD-290857D06803}" type="parTrans" cxnId="{4083FCFA-3B99-442C-8473-661DB2265CA0}">
      <dgm:prSet/>
      <dgm:spPr/>
      <dgm:t>
        <a:bodyPr/>
        <a:lstStyle/>
        <a:p>
          <a:endParaRPr lang="en-US"/>
        </a:p>
      </dgm:t>
    </dgm:pt>
    <dgm:pt modelId="{FB319DA0-C257-4D7D-96C6-6D6BDC4F47C5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/>
          </a:r>
          <a:b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</a:b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/>
          </a:r>
          <a:b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</a:b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/>
          </a:r>
          <a:b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</a:br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ব্যাংকসমূহের</a:t>
          </a:r>
        </a:p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ব্যাংকার 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98A7CBE-12C0-4C2C-B60D-94AC4C24D47C}" type="parTrans" cxnId="{9DC4F905-C73A-4585-A66D-AA4A7236F981}">
      <dgm:prSet/>
      <dgm:spPr/>
      <dgm:t>
        <a:bodyPr/>
        <a:lstStyle/>
        <a:p>
          <a:endParaRPr lang="en-US"/>
        </a:p>
      </dgm:t>
    </dgm:pt>
    <dgm:pt modelId="{9A4A9EB9-097C-42EC-9572-5900F98A1623}" type="sibTrans" cxnId="{9DC4F905-C73A-4585-A66D-AA4A7236F981}">
      <dgm:prSet/>
      <dgm:spPr/>
      <dgm:t>
        <a:bodyPr/>
        <a:lstStyle/>
        <a:p>
          <a:endParaRPr lang="en-US"/>
        </a:p>
      </dgm:t>
    </dgm:pt>
    <dgm:pt modelId="{56DEC430-E9E6-4A4B-9352-5B3DB8B7D169}" type="pres">
      <dgm:prSet presAssocID="{2AB206CF-68F8-4B89-BD17-9F367185208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4E7BE3-5F9C-45DB-902A-753294090C4D}" type="pres">
      <dgm:prSet presAssocID="{1DE3DF7A-39FA-4D33-9FF5-06929FE7AEE2}" presName="centerShape" presStyleLbl="node0" presStyleIdx="0" presStyleCnt="1"/>
      <dgm:spPr/>
      <dgm:t>
        <a:bodyPr/>
        <a:lstStyle/>
        <a:p>
          <a:endParaRPr lang="en-US"/>
        </a:p>
      </dgm:t>
    </dgm:pt>
    <dgm:pt modelId="{97D4CFBB-4020-473A-B7D3-40CFA5C32CDB}" type="pres">
      <dgm:prSet presAssocID="{8BD5F0BA-5C75-49A4-9269-8297CD2173F3}" presName="Name9" presStyleLbl="parChTrans1D2" presStyleIdx="0" presStyleCnt="6"/>
      <dgm:spPr/>
      <dgm:t>
        <a:bodyPr/>
        <a:lstStyle/>
        <a:p>
          <a:endParaRPr lang="en-US"/>
        </a:p>
      </dgm:t>
    </dgm:pt>
    <dgm:pt modelId="{42492F22-4863-4981-8163-3BADE68D1BF0}" type="pres">
      <dgm:prSet presAssocID="{8BD5F0BA-5C75-49A4-9269-8297CD2173F3}" presName="connTx" presStyleLbl="parChTrans1D2" presStyleIdx="0" presStyleCnt="6"/>
      <dgm:spPr/>
      <dgm:t>
        <a:bodyPr/>
        <a:lstStyle/>
        <a:p>
          <a:endParaRPr lang="en-US"/>
        </a:p>
      </dgm:t>
    </dgm:pt>
    <dgm:pt modelId="{DD8BEE4E-B124-4121-A088-43341EDBE70F}" type="pres">
      <dgm:prSet presAssocID="{285F9FED-10ED-4E2A-98E9-4CBAEF5AC1C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A1439-2630-440E-87FE-4C4FB4716D0C}" type="pres">
      <dgm:prSet presAssocID="{4C799A77-834A-4FDD-9740-03E3C8539924}" presName="Name9" presStyleLbl="parChTrans1D2" presStyleIdx="1" presStyleCnt="6"/>
      <dgm:spPr/>
      <dgm:t>
        <a:bodyPr/>
        <a:lstStyle/>
        <a:p>
          <a:endParaRPr lang="en-US"/>
        </a:p>
      </dgm:t>
    </dgm:pt>
    <dgm:pt modelId="{F971A04B-0EE8-4532-BDD7-2EB10F85D8D1}" type="pres">
      <dgm:prSet presAssocID="{4C799A77-834A-4FDD-9740-03E3C8539924}" presName="connTx" presStyleLbl="parChTrans1D2" presStyleIdx="1" presStyleCnt="6"/>
      <dgm:spPr/>
      <dgm:t>
        <a:bodyPr/>
        <a:lstStyle/>
        <a:p>
          <a:endParaRPr lang="en-US"/>
        </a:p>
      </dgm:t>
    </dgm:pt>
    <dgm:pt modelId="{0A4A23C8-0673-4FDC-8B94-3E919D535A56}" type="pres">
      <dgm:prSet presAssocID="{D0CF1194-9479-4339-88D8-DE8A356A61A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FD7FFD-0DB5-451C-9955-8766B5531452}" type="pres">
      <dgm:prSet presAssocID="{F22497A6-395E-400D-83C3-D735F523E0C4}" presName="Name9" presStyleLbl="parChTrans1D2" presStyleIdx="2" presStyleCnt="6"/>
      <dgm:spPr/>
      <dgm:t>
        <a:bodyPr/>
        <a:lstStyle/>
        <a:p>
          <a:endParaRPr lang="en-US"/>
        </a:p>
      </dgm:t>
    </dgm:pt>
    <dgm:pt modelId="{8AE340C8-81A2-4DA4-8B02-D10A5D0F17B4}" type="pres">
      <dgm:prSet presAssocID="{F22497A6-395E-400D-83C3-D735F523E0C4}" presName="connTx" presStyleLbl="parChTrans1D2" presStyleIdx="2" presStyleCnt="6"/>
      <dgm:spPr/>
      <dgm:t>
        <a:bodyPr/>
        <a:lstStyle/>
        <a:p>
          <a:endParaRPr lang="en-US"/>
        </a:p>
      </dgm:t>
    </dgm:pt>
    <dgm:pt modelId="{58D5B3F7-E70B-4724-8374-D64F251D4BBA}" type="pres">
      <dgm:prSet presAssocID="{1E6E1964-15DF-4F87-812E-78E3C5E86B3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B51D29-5C4A-4834-A82C-A50DE1165B1A}" type="pres">
      <dgm:prSet presAssocID="{A6782B5C-F1FC-4E32-B44B-21D6276E6450}" presName="Name9" presStyleLbl="parChTrans1D2" presStyleIdx="3" presStyleCnt="6"/>
      <dgm:spPr/>
      <dgm:t>
        <a:bodyPr/>
        <a:lstStyle/>
        <a:p>
          <a:endParaRPr lang="en-US"/>
        </a:p>
      </dgm:t>
    </dgm:pt>
    <dgm:pt modelId="{84CAB77F-22B3-4B6C-97C5-702C2DF6CA25}" type="pres">
      <dgm:prSet presAssocID="{A6782B5C-F1FC-4E32-B44B-21D6276E6450}" presName="connTx" presStyleLbl="parChTrans1D2" presStyleIdx="3" presStyleCnt="6"/>
      <dgm:spPr/>
      <dgm:t>
        <a:bodyPr/>
        <a:lstStyle/>
        <a:p>
          <a:endParaRPr lang="en-US"/>
        </a:p>
      </dgm:t>
    </dgm:pt>
    <dgm:pt modelId="{5DBFB5B5-7442-4C69-94F5-94C434AC547F}" type="pres">
      <dgm:prSet presAssocID="{03A85522-D06D-40FE-9738-7F25499CC2F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833D5-8218-4CD7-A18A-FCA43B9C2B12}" type="pres">
      <dgm:prSet presAssocID="{14FAD331-DAE2-4D4D-86AD-290857D06803}" presName="Name9" presStyleLbl="parChTrans1D2" presStyleIdx="4" presStyleCnt="6"/>
      <dgm:spPr/>
      <dgm:t>
        <a:bodyPr/>
        <a:lstStyle/>
        <a:p>
          <a:endParaRPr lang="en-US"/>
        </a:p>
      </dgm:t>
    </dgm:pt>
    <dgm:pt modelId="{CB3F733E-5785-4682-8F71-CA16D64060C1}" type="pres">
      <dgm:prSet presAssocID="{14FAD331-DAE2-4D4D-86AD-290857D06803}" presName="connTx" presStyleLbl="parChTrans1D2" presStyleIdx="4" presStyleCnt="6"/>
      <dgm:spPr/>
      <dgm:t>
        <a:bodyPr/>
        <a:lstStyle/>
        <a:p>
          <a:endParaRPr lang="en-US"/>
        </a:p>
      </dgm:t>
    </dgm:pt>
    <dgm:pt modelId="{07D60B62-B1AF-4DC0-A932-45B9C32E6365}" type="pres">
      <dgm:prSet presAssocID="{5779C054-8D88-461E-972C-1BD1A37523F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02A7D-BDF1-4115-97EB-94DE49708352}" type="pres">
      <dgm:prSet presAssocID="{C98A7CBE-12C0-4C2C-B60D-94AC4C24D47C}" presName="Name9" presStyleLbl="parChTrans1D2" presStyleIdx="5" presStyleCnt="6"/>
      <dgm:spPr/>
      <dgm:t>
        <a:bodyPr/>
        <a:lstStyle/>
        <a:p>
          <a:endParaRPr lang="en-US"/>
        </a:p>
      </dgm:t>
    </dgm:pt>
    <dgm:pt modelId="{D9AE2526-F78E-4E5C-9D15-C7A6F0749759}" type="pres">
      <dgm:prSet presAssocID="{C98A7CBE-12C0-4C2C-B60D-94AC4C24D47C}" presName="connTx" presStyleLbl="parChTrans1D2" presStyleIdx="5" presStyleCnt="6"/>
      <dgm:spPr/>
      <dgm:t>
        <a:bodyPr/>
        <a:lstStyle/>
        <a:p>
          <a:endParaRPr lang="en-US"/>
        </a:p>
      </dgm:t>
    </dgm:pt>
    <dgm:pt modelId="{21299970-7FA2-40A1-858D-A38CD3B8B688}" type="pres">
      <dgm:prSet presAssocID="{FB319DA0-C257-4D7D-96C6-6D6BDC4F47C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83FCFA-3B99-442C-8473-661DB2265CA0}" srcId="{1DE3DF7A-39FA-4D33-9FF5-06929FE7AEE2}" destId="{5779C054-8D88-461E-972C-1BD1A37523F2}" srcOrd="4" destOrd="0" parTransId="{14FAD331-DAE2-4D4D-86AD-290857D06803}" sibTransId="{FA09C401-281D-4C3A-BBD3-37F826FFCE43}"/>
    <dgm:cxn modelId="{7D1F47C9-1F5D-49F7-96C1-0F6775522E5A}" type="presOf" srcId="{A6782B5C-F1FC-4E32-B44B-21D6276E6450}" destId="{84CAB77F-22B3-4B6C-97C5-702C2DF6CA25}" srcOrd="1" destOrd="0" presId="urn:microsoft.com/office/officeart/2005/8/layout/radial1"/>
    <dgm:cxn modelId="{E2192101-A01C-4E06-899F-23838626D2C7}" type="presOf" srcId="{03A85522-D06D-40FE-9738-7F25499CC2F0}" destId="{5DBFB5B5-7442-4C69-94F5-94C434AC547F}" srcOrd="0" destOrd="0" presId="urn:microsoft.com/office/officeart/2005/8/layout/radial1"/>
    <dgm:cxn modelId="{0BC00D7E-9F23-4747-9F27-B2E9872D41F9}" srcId="{1DE3DF7A-39FA-4D33-9FF5-06929FE7AEE2}" destId="{03A85522-D06D-40FE-9738-7F25499CC2F0}" srcOrd="3" destOrd="0" parTransId="{A6782B5C-F1FC-4E32-B44B-21D6276E6450}" sibTransId="{EF61B98E-E006-4C0E-BA58-82EA04572FA8}"/>
    <dgm:cxn modelId="{A7686513-D81F-4F48-A4BF-93806AC5C1FD}" type="presOf" srcId="{1DE3DF7A-39FA-4D33-9FF5-06929FE7AEE2}" destId="{A94E7BE3-5F9C-45DB-902A-753294090C4D}" srcOrd="0" destOrd="0" presId="urn:microsoft.com/office/officeart/2005/8/layout/radial1"/>
    <dgm:cxn modelId="{1BA08599-396E-4183-8B69-4A7BF3729EF1}" srcId="{1DE3DF7A-39FA-4D33-9FF5-06929FE7AEE2}" destId="{285F9FED-10ED-4E2A-98E9-4CBAEF5AC1CB}" srcOrd="0" destOrd="0" parTransId="{8BD5F0BA-5C75-49A4-9269-8297CD2173F3}" sibTransId="{AC798BDC-EA36-4AEA-AF38-4AE4F9A4458A}"/>
    <dgm:cxn modelId="{ED59BDFA-4C46-4987-861C-840A134B24B9}" srcId="{2AB206CF-68F8-4B89-BD17-9F3671852087}" destId="{1DE3DF7A-39FA-4D33-9FF5-06929FE7AEE2}" srcOrd="0" destOrd="0" parTransId="{877E50CB-F008-4C76-B830-EF48EF2B2299}" sibTransId="{AC9E0437-01AD-44D7-B736-F8E5DF1A3B51}"/>
    <dgm:cxn modelId="{F141EDA4-9711-44D3-8772-A9743170F035}" type="presOf" srcId="{F22497A6-395E-400D-83C3-D735F523E0C4}" destId="{8AE340C8-81A2-4DA4-8B02-D10A5D0F17B4}" srcOrd="1" destOrd="0" presId="urn:microsoft.com/office/officeart/2005/8/layout/radial1"/>
    <dgm:cxn modelId="{53F53991-1BAF-456C-AB95-28D3A9542559}" type="presOf" srcId="{4C799A77-834A-4FDD-9740-03E3C8539924}" destId="{0E4A1439-2630-440E-87FE-4C4FB4716D0C}" srcOrd="0" destOrd="0" presId="urn:microsoft.com/office/officeart/2005/8/layout/radial1"/>
    <dgm:cxn modelId="{EF17C429-7178-4745-95B5-415E414660DA}" type="presOf" srcId="{1E6E1964-15DF-4F87-812E-78E3C5E86B38}" destId="{58D5B3F7-E70B-4724-8374-D64F251D4BBA}" srcOrd="0" destOrd="0" presId="urn:microsoft.com/office/officeart/2005/8/layout/radial1"/>
    <dgm:cxn modelId="{0C74B148-9F21-4B04-BB79-D51BFD89792F}" type="presOf" srcId="{14FAD331-DAE2-4D4D-86AD-290857D06803}" destId="{23C833D5-8218-4CD7-A18A-FCA43B9C2B12}" srcOrd="0" destOrd="0" presId="urn:microsoft.com/office/officeart/2005/8/layout/radial1"/>
    <dgm:cxn modelId="{37D7363A-CAE6-4441-91BA-5459674B7F86}" type="presOf" srcId="{8BD5F0BA-5C75-49A4-9269-8297CD2173F3}" destId="{42492F22-4863-4981-8163-3BADE68D1BF0}" srcOrd="1" destOrd="0" presId="urn:microsoft.com/office/officeart/2005/8/layout/radial1"/>
    <dgm:cxn modelId="{32661BDA-4C7D-44C5-A4A6-7F05579F982C}" srcId="{1DE3DF7A-39FA-4D33-9FF5-06929FE7AEE2}" destId="{1E6E1964-15DF-4F87-812E-78E3C5E86B38}" srcOrd="2" destOrd="0" parTransId="{F22497A6-395E-400D-83C3-D735F523E0C4}" sibTransId="{21AA04C8-739C-4DDE-9480-E34B6C42CBF3}"/>
    <dgm:cxn modelId="{F36CEF7B-8067-4B61-B936-416F75DA2BCF}" type="presOf" srcId="{14FAD331-DAE2-4D4D-86AD-290857D06803}" destId="{CB3F733E-5785-4682-8F71-CA16D64060C1}" srcOrd="1" destOrd="0" presId="urn:microsoft.com/office/officeart/2005/8/layout/radial1"/>
    <dgm:cxn modelId="{131B309A-02F8-40FF-ADDE-C0D6C05D65A5}" type="presOf" srcId="{285F9FED-10ED-4E2A-98E9-4CBAEF5AC1CB}" destId="{DD8BEE4E-B124-4121-A088-43341EDBE70F}" srcOrd="0" destOrd="0" presId="urn:microsoft.com/office/officeart/2005/8/layout/radial1"/>
    <dgm:cxn modelId="{E91E5252-E740-4C77-8EF0-E0E582E12CCA}" type="presOf" srcId="{F22497A6-395E-400D-83C3-D735F523E0C4}" destId="{04FD7FFD-0DB5-451C-9955-8766B5531452}" srcOrd="0" destOrd="0" presId="urn:microsoft.com/office/officeart/2005/8/layout/radial1"/>
    <dgm:cxn modelId="{8F41D987-B42C-404E-8AD6-CBED3FB1FAB5}" type="presOf" srcId="{4C799A77-834A-4FDD-9740-03E3C8539924}" destId="{F971A04B-0EE8-4532-BDD7-2EB10F85D8D1}" srcOrd="1" destOrd="0" presId="urn:microsoft.com/office/officeart/2005/8/layout/radial1"/>
    <dgm:cxn modelId="{770433AA-0E93-4952-99FD-E5B0E5A64B6E}" type="presOf" srcId="{C98A7CBE-12C0-4C2C-B60D-94AC4C24D47C}" destId="{D9AE2526-F78E-4E5C-9D15-C7A6F0749759}" srcOrd="1" destOrd="0" presId="urn:microsoft.com/office/officeart/2005/8/layout/radial1"/>
    <dgm:cxn modelId="{545A9C43-2FC6-480E-9804-FE58C23EB51E}" type="presOf" srcId="{FB319DA0-C257-4D7D-96C6-6D6BDC4F47C5}" destId="{21299970-7FA2-40A1-858D-A38CD3B8B688}" srcOrd="0" destOrd="0" presId="urn:microsoft.com/office/officeart/2005/8/layout/radial1"/>
    <dgm:cxn modelId="{E4A295A2-8C05-48F7-A1B7-36F56D2EB21F}" type="presOf" srcId="{D0CF1194-9479-4339-88D8-DE8A356A61AB}" destId="{0A4A23C8-0673-4FDC-8B94-3E919D535A56}" srcOrd="0" destOrd="0" presId="urn:microsoft.com/office/officeart/2005/8/layout/radial1"/>
    <dgm:cxn modelId="{9DC4F905-C73A-4585-A66D-AA4A7236F981}" srcId="{1DE3DF7A-39FA-4D33-9FF5-06929FE7AEE2}" destId="{FB319DA0-C257-4D7D-96C6-6D6BDC4F47C5}" srcOrd="5" destOrd="0" parTransId="{C98A7CBE-12C0-4C2C-B60D-94AC4C24D47C}" sibTransId="{9A4A9EB9-097C-42EC-9572-5900F98A1623}"/>
    <dgm:cxn modelId="{1EC2792D-E080-4172-B85A-8C8E7A56ECD6}" srcId="{1DE3DF7A-39FA-4D33-9FF5-06929FE7AEE2}" destId="{D0CF1194-9479-4339-88D8-DE8A356A61AB}" srcOrd="1" destOrd="0" parTransId="{4C799A77-834A-4FDD-9740-03E3C8539924}" sibTransId="{6461948F-C1B9-436B-9E87-1989FE04CDA8}"/>
    <dgm:cxn modelId="{8F18A8AB-5A1F-4339-91C1-8F91BCA32816}" type="presOf" srcId="{8BD5F0BA-5C75-49A4-9269-8297CD2173F3}" destId="{97D4CFBB-4020-473A-B7D3-40CFA5C32CDB}" srcOrd="0" destOrd="0" presId="urn:microsoft.com/office/officeart/2005/8/layout/radial1"/>
    <dgm:cxn modelId="{233C053B-0833-400E-BD66-589A8C8EE22A}" type="presOf" srcId="{2AB206CF-68F8-4B89-BD17-9F3671852087}" destId="{56DEC430-E9E6-4A4B-9352-5B3DB8B7D169}" srcOrd="0" destOrd="0" presId="urn:microsoft.com/office/officeart/2005/8/layout/radial1"/>
    <dgm:cxn modelId="{BAB4FFA1-EAF6-4344-AA93-BA90E5370FE1}" type="presOf" srcId="{5779C054-8D88-461E-972C-1BD1A37523F2}" destId="{07D60B62-B1AF-4DC0-A932-45B9C32E6365}" srcOrd="0" destOrd="0" presId="urn:microsoft.com/office/officeart/2005/8/layout/radial1"/>
    <dgm:cxn modelId="{F1502C2A-93F6-48E9-A08D-A3E2F3F2D37B}" type="presOf" srcId="{A6782B5C-F1FC-4E32-B44B-21D6276E6450}" destId="{86B51D29-5C4A-4834-A82C-A50DE1165B1A}" srcOrd="0" destOrd="0" presId="urn:microsoft.com/office/officeart/2005/8/layout/radial1"/>
    <dgm:cxn modelId="{29A88707-BA04-45C1-9ADC-4B310766DAFC}" type="presOf" srcId="{C98A7CBE-12C0-4C2C-B60D-94AC4C24D47C}" destId="{C3B02A7D-BDF1-4115-97EB-94DE49708352}" srcOrd="0" destOrd="0" presId="urn:microsoft.com/office/officeart/2005/8/layout/radial1"/>
    <dgm:cxn modelId="{CA16F737-FFEA-4846-9CA1-0A773B2FA5DB}" type="presParOf" srcId="{56DEC430-E9E6-4A4B-9352-5B3DB8B7D169}" destId="{A94E7BE3-5F9C-45DB-902A-753294090C4D}" srcOrd="0" destOrd="0" presId="urn:microsoft.com/office/officeart/2005/8/layout/radial1"/>
    <dgm:cxn modelId="{5054D468-9212-4139-8431-DC786DC206E0}" type="presParOf" srcId="{56DEC430-E9E6-4A4B-9352-5B3DB8B7D169}" destId="{97D4CFBB-4020-473A-B7D3-40CFA5C32CDB}" srcOrd="1" destOrd="0" presId="urn:microsoft.com/office/officeart/2005/8/layout/radial1"/>
    <dgm:cxn modelId="{D76B345A-7735-4B34-AB79-FE3A783FD8AC}" type="presParOf" srcId="{97D4CFBB-4020-473A-B7D3-40CFA5C32CDB}" destId="{42492F22-4863-4981-8163-3BADE68D1BF0}" srcOrd="0" destOrd="0" presId="urn:microsoft.com/office/officeart/2005/8/layout/radial1"/>
    <dgm:cxn modelId="{09C7DB07-6181-474D-A9B3-0BC1020BAA67}" type="presParOf" srcId="{56DEC430-E9E6-4A4B-9352-5B3DB8B7D169}" destId="{DD8BEE4E-B124-4121-A088-43341EDBE70F}" srcOrd="2" destOrd="0" presId="urn:microsoft.com/office/officeart/2005/8/layout/radial1"/>
    <dgm:cxn modelId="{93DEE251-AB8B-4687-BD09-7CC01D314EF7}" type="presParOf" srcId="{56DEC430-E9E6-4A4B-9352-5B3DB8B7D169}" destId="{0E4A1439-2630-440E-87FE-4C4FB4716D0C}" srcOrd="3" destOrd="0" presId="urn:microsoft.com/office/officeart/2005/8/layout/radial1"/>
    <dgm:cxn modelId="{DF320778-98F0-473A-9B9D-6CEF496B564D}" type="presParOf" srcId="{0E4A1439-2630-440E-87FE-4C4FB4716D0C}" destId="{F971A04B-0EE8-4532-BDD7-2EB10F85D8D1}" srcOrd="0" destOrd="0" presId="urn:microsoft.com/office/officeart/2005/8/layout/radial1"/>
    <dgm:cxn modelId="{9D8EF4F0-9191-4BD1-A6DB-FB19A8279792}" type="presParOf" srcId="{56DEC430-E9E6-4A4B-9352-5B3DB8B7D169}" destId="{0A4A23C8-0673-4FDC-8B94-3E919D535A56}" srcOrd="4" destOrd="0" presId="urn:microsoft.com/office/officeart/2005/8/layout/radial1"/>
    <dgm:cxn modelId="{CE875999-82F0-4549-A6AE-50290D456D65}" type="presParOf" srcId="{56DEC430-E9E6-4A4B-9352-5B3DB8B7D169}" destId="{04FD7FFD-0DB5-451C-9955-8766B5531452}" srcOrd="5" destOrd="0" presId="urn:microsoft.com/office/officeart/2005/8/layout/radial1"/>
    <dgm:cxn modelId="{898D0B12-C9B5-43A3-9111-64F2DC696A03}" type="presParOf" srcId="{04FD7FFD-0DB5-451C-9955-8766B5531452}" destId="{8AE340C8-81A2-4DA4-8B02-D10A5D0F17B4}" srcOrd="0" destOrd="0" presId="urn:microsoft.com/office/officeart/2005/8/layout/radial1"/>
    <dgm:cxn modelId="{D8FDE810-B7EF-4595-A360-BC8071265D44}" type="presParOf" srcId="{56DEC430-E9E6-4A4B-9352-5B3DB8B7D169}" destId="{58D5B3F7-E70B-4724-8374-D64F251D4BBA}" srcOrd="6" destOrd="0" presId="urn:microsoft.com/office/officeart/2005/8/layout/radial1"/>
    <dgm:cxn modelId="{CEDCC21F-84A2-4A5F-8827-E318ED26A4EB}" type="presParOf" srcId="{56DEC430-E9E6-4A4B-9352-5B3DB8B7D169}" destId="{86B51D29-5C4A-4834-A82C-A50DE1165B1A}" srcOrd="7" destOrd="0" presId="urn:microsoft.com/office/officeart/2005/8/layout/radial1"/>
    <dgm:cxn modelId="{DB2722B8-37B5-4188-B20D-D63D7F10DFD8}" type="presParOf" srcId="{86B51D29-5C4A-4834-A82C-A50DE1165B1A}" destId="{84CAB77F-22B3-4B6C-97C5-702C2DF6CA25}" srcOrd="0" destOrd="0" presId="urn:microsoft.com/office/officeart/2005/8/layout/radial1"/>
    <dgm:cxn modelId="{57B84629-D6AB-41DB-8E7B-FADDED9BE1E5}" type="presParOf" srcId="{56DEC430-E9E6-4A4B-9352-5B3DB8B7D169}" destId="{5DBFB5B5-7442-4C69-94F5-94C434AC547F}" srcOrd="8" destOrd="0" presId="urn:microsoft.com/office/officeart/2005/8/layout/radial1"/>
    <dgm:cxn modelId="{051FBC53-14F4-4F8C-870E-8D6B1FC19DE6}" type="presParOf" srcId="{56DEC430-E9E6-4A4B-9352-5B3DB8B7D169}" destId="{23C833D5-8218-4CD7-A18A-FCA43B9C2B12}" srcOrd="9" destOrd="0" presId="urn:microsoft.com/office/officeart/2005/8/layout/radial1"/>
    <dgm:cxn modelId="{156AC692-3031-40BE-9E31-4FE9E9F0B3CA}" type="presParOf" srcId="{23C833D5-8218-4CD7-A18A-FCA43B9C2B12}" destId="{CB3F733E-5785-4682-8F71-CA16D64060C1}" srcOrd="0" destOrd="0" presId="urn:microsoft.com/office/officeart/2005/8/layout/radial1"/>
    <dgm:cxn modelId="{41B80B1B-E3EC-4E5C-8483-A062BC8D0421}" type="presParOf" srcId="{56DEC430-E9E6-4A4B-9352-5B3DB8B7D169}" destId="{07D60B62-B1AF-4DC0-A932-45B9C32E6365}" srcOrd="10" destOrd="0" presId="urn:microsoft.com/office/officeart/2005/8/layout/radial1"/>
    <dgm:cxn modelId="{6AC86BB1-8CFD-4D17-9DE7-EBD4E40904E2}" type="presParOf" srcId="{56DEC430-E9E6-4A4B-9352-5B3DB8B7D169}" destId="{C3B02A7D-BDF1-4115-97EB-94DE49708352}" srcOrd="11" destOrd="0" presId="urn:microsoft.com/office/officeart/2005/8/layout/radial1"/>
    <dgm:cxn modelId="{09360245-1C04-4D53-8611-82BD990C09F3}" type="presParOf" srcId="{C3B02A7D-BDF1-4115-97EB-94DE49708352}" destId="{D9AE2526-F78E-4E5C-9D15-C7A6F0749759}" srcOrd="0" destOrd="0" presId="urn:microsoft.com/office/officeart/2005/8/layout/radial1"/>
    <dgm:cxn modelId="{BE045795-5853-4C37-A19C-3A479C1CDEB5}" type="presParOf" srcId="{56DEC430-E9E6-4A4B-9352-5B3DB8B7D169}" destId="{21299970-7FA2-40A1-858D-A38CD3B8B688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AFCDD9-0558-4C64-961A-ED49805DCFA6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F01EE5-0EAC-42F0-B72A-33EAEBCA0324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bn-BD" sz="11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বাংলাদেশ ব্যাংকের </a:t>
          </a:r>
        </a:p>
        <a:p>
          <a:r>
            <a:rPr lang="bn-BD" sz="11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উদ্দেশ্যসমূহ</a:t>
          </a:r>
          <a:endParaRPr lang="en-US" sz="11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B89DA3B-42BE-438A-9AD4-F2260DACE7F5}" type="parTrans" cxnId="{183B8010-CAAC-455D-B177-AD0300C2459A}">
      <dgm:prSet/>
      <dgm:spPr/>
      <dgm:t>
        <a:bodyPr/>
        <a:lstStyle/>
        <a:p>
          <a:endParaRPr lang="en-US"/>
        </a:p>
      </dgm:t>
    </dgm:pt>
    <dgm:pt modelId="{C8F82BC4-69BB-461E-9A6F-789CA5C34658}" type="sibTrans" cxnId="{183B8010-CAAC-455D-B177-AD0300C2459A}">
      <dgm:prSet/>
      <dgm:spPr/>
      <dgm:t>
        <a:bodyPr/>
        <a:lstStyle/>
        <a:p>
          <a:endParaRPr lang="en-US"/>
        </a:p>
      </dgm:t>
    </dgm:pt>
    <dgm:pt modelId="{91B9FE9C-32CC-4E04-9B58-47697C14D9B4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11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 নিকাশ  </a:t>
          </a:r>
        </a:p>
        <a:p>
          <a:r>
            <a:rPr lang="bn-BD" sz="11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ঘর হিসাবে</a:t>
          </a:r>
        </a:p>
        <a:p>
          <a:r>
            <a:rPr lang="bn-BD" sz="11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কাজ করে  </a:t>
          </a:r>
          <a:endParaRPr lang="en-US" sz="1100" dirty="0">
            <a:solidFill>
              <a:schemeClr val="accent6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FF333ABB-8FF1-41B4-80BD-BB50F3FE0559}" type="parTrans" cxnId="{8A00068D-7E54-4428-A0B6-7A158330A7C9}">
      <dgm:prSet/>
      <dgm:spPr/>
      <dgm:t>
        <a:bodyPr/>
        <a:lstStyle/>
        <a:p>
          <a:endParaRPr lang="en-US"/>
        </a:p>
      </dgm:t>
    </dgm:pt>
    <dgm:pt modelId="{325B4936-6763-40EE-9921-5B6491405716}" type="sibTrans" cxnId="{8A00068D-7E54-4428-A0B6-7A158330A7C9}">
      <dgm:prSet/>
      <dgm:spPr/>
      <dgm:t>
        <a:bodyPr/>
        <a:lstStyle/>
        <a:p>
          <a:endParaRPr lang="en-US"/>
        </a:p>
      </dgm:t>
    </dgm:pt>
    <dgm:pt modelId="{E22FEC90-F065-475C-BB9D-47832599E0C5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11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মূল্যস্তর </a:t>
          </a:r>
        </a:p>
        <a:p>
          <a:r>
            <a:rPr lang="bn-BD" sz="11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স্থিতিশীল</a:t>
          </a:r>
        </a:p>
        <a:p>
          <a:r>
            <a:rPr lang="bn-BD" sz="11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রাখা </a:t>
          </a:r>
          <a:endParaRPr lang="en-US" sz="11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CDDA17F-164A-4FA4-85D3-FC45747DD679}" type="parTrans" cxnId="{0A2EE748-4E2E-462A-A488-1B3D20AFD747}">
      <dgm:prSet/>
      <dgm:spPr/>
      <dgm:t>
        <a:bodyPr/>
        <a:lstStyle/>
        <a:p>
          <a:endParaRPr lang="en-US"/>
        </a:p>
      </dgm:t>
    </dgm:pt>
    <dgm:pt modelId="{B7016273-C290-4725-925A-64385638C9B2}" type="sibTrans" cxnId="{0A2EE748-4E2E-462A-A488-1B3D20AFD747}">
      <dgm:prSet/>
      <dgm:spPr/>
      <dgm:t>
        <a:bodyPr/>
        <a:lstStyle/>
        <a:p>
          <a:endParaRPr lang="en-US"/>
        </a:p>
      </dgm:t>
    </dgm:pt>
    <dgm:pt modelId="{01184BAE-B0DF-470D-BF2B-B5AE36203BF8}">
      <dgm:prSet phldrT="[Text]" custT="1"/>
      <dgm:spPr>
        <a:solidFill>
          <a:srgbClr val="92D050"/>
        </a:solidFill>
      </dgm:spPr>
      <dgm:t>
        <a:bodyPr/>
        <a:lstStyle/>
        <a:p>
          <a:r>
            <a:rPr lang="bn-BD" sz="11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সরকারের </a:t>
          </a:r>
        </a:p>
        <a:p>
          <a:r>
            <a:rPr lang="bn-BD" sz="11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ব্যাংক</a:t>
          </a:r>
          <a:endParaRPr lang="en-US" sz="11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04ED30B-1F3E-4715-A139-84FEE4FE1349}" type="parTrans" cxnId="{E016DFC5-91E5-45E3-B35C-C6686F909333}">
      <dgm:prSet/>
      <dgm:spPr/>
      <dgm:t>
        <a:bodyPr/>
        <a:lstStyle/>
        <a:p>
          <a:endParaRPr lang="en-US"/>
        </a:p>
      </dgm:t>
    </dgm:pt>
    <dgm:pt modelId="{396E9410-1158-4C00-9C5B-5E2DADDECDE4}" type="sibTrans" cxnId="{E016DFC5-91E5-45E3-B35C-C6686F909333}">
      <dgm:prSet/>
      <dgm:spPr/>
      <dgm:t>
        <a:bodyPr/>
        <a:lstStyle/>
        <a:p>
          <a:endParaRPr lang="en-US"/>
        </a:p>
      </dgm:t>
    </dgm:pt>
    <dgm:pt modelId="{58099CD0-2E89-4536-9278-B621B4BFF9F7}">
      <dgm:prSet phldrT="[Text]" custT="1"/>
      <dgm:spPr>
        <a:solidFill>
          <a:srgbClr val="7030A0"/>
        </a:solidFill>
      </dgm:spPr>
      <dgm:t>
        <a:bodyPr/>
        <a:lstStyle/>
        <a:p>
          <a:r>
            <a:rPr lang="bn-BD" sz="11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ঋণ নিয়ন্ত্রন </a:t>
          </a:r>
          <a:endParaRPr lang="en-US" sz="11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465A881-7D60-470C-8C00-F561780851EC}" type="parTrans" cxnId="{B1CE30FC-3E4D-43B1-A09B-3E4181C053B1}">
      <dgm:prSet/>
      <dgm:spPr/>
      <dgm:t>
        <a:bodyPr/>
        <a:lstStyle/>
        <a:p>
          <a:endParaRPr lang="en-US"/>
        </a:p>
      </dgm:t>
    </dgm:pt>
    <dgm:pt modelId="{BC44D6CF-8AAC-4B98-B693-A648CDEAED77}" type="sibTrans" cxnId="{B1CE30FC-3E4D-43B1-A09B-3E4181C053B1}">
      <dgm:prSet/>
      <dgm:spPr/>
      <dgm:t>
        <a:bodyPr/>
        <a:lstStyle/>
        <a:p>
          <a:endParaRPr lang="en-US"/>
        </a:p>
      </dgm:t>
    </dgm:pt>
    <dgm:pt modelId="{083CC0B1-EA7D-444B-BF71-9E9B7F5C9DA3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11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সরকারকে</a:t>
          </a:r>
        </a:p>
        <a:p>
          <a:r>
            <a:rPr lang="bn-BD" sz="11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পরামর্শ দেয়া </a:t>
          </a:r>
        </a:p>
      </dgm:t>
    </dgm:pt>
    <dgm:pt modelId="{AC151BE1-9900-4EA0-93E5-3E75E3BE145B}" type="parTrans" cxnId="{A4180D3A-641B-4AA8-9413-33BE48B059A9}">
      <dgm:prSet/>
      <dgm:spPr/>
      <dgm:t>
        <a:bodyPr/>
        <a:lstStyle/>
        <a:p>
          <a:endParaRPr lang="en-US"/>
        </a:p>
      </dgm:t>
    </dgm:pt>
    <dgm:pt modelId="{9A95E5C4-9662-4508-B456-D3067380A3E5}" type="sibTrans" cxnId="{A4180D3A-641B-4AA8-9413-33BE48B059A9}">
      <dgm:prSet/>
      <dgm:spPr/>
      <dgm:t>
        <a:bodyPr/>
        <a:lstStyle/>
        <a:p>
          <a:endParaRPr lang="en-US"/>
        </a:p>
      </dgm:t>
    </dgm:pt>
    <dgm:pt modelId="{BF411C27-8B57-4364-B913-F62CCD3D36EE}">
      <dgm:prSet phldrT="[Text]" custT="1"/>
      <dgm:spPr>
        <a:solidFill>
          <a:srgbClr val="C00000"/>
        </a:solidFill>
      </dgm:spPr>
      <dgm:t>
        <a:bodyPr/>
        <a:lstStyle/>
        <a:p>
          <a:r>
            <a:rPr lang="bn-BD" sz="11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rPr>
            <a:t>জনকল্যান</a:t>
          </a:r>
          <a:endParaRPr lang="en-US" sz="1100" dirty="0">
            <a:solidFill>
              <a:schemeClr val="bg2"/>
            </a:solidFill>
            <a:latin typeface="NikoshBAN" pitchFamily="2" charset="0"/>
            <a:cs typeface="NikoshBAN" pitchFamily="2" charset="0"/>
          </a:endParaRPr>
        </a:p>
      </dgm:t>
    </dgm:pt>
    <dgm:pt modelId="{5B596496-49D6-47C3-837F-563BEA0F51DB}" type="sibTrans" cxnId="{A649EB1E-D9C5-48BA-9643-5F5F2C2327E3}">
      <dgm:prSet/>
      <dgm:spPr/>
      <dgm:t>
        <a:bodyPr/>
        <a:lstStyle/>
        <a:p>
          <a:endParaRPr lang="en-US"/>
        </a:p>
      </dgm:t>
    </dgm:pt>
    <dgm:pt modelId="{FE974606-2396-4EB1-A6C9-C51D518B0D89}" type="parTrans" cxnId="{A649EB1E-D9C5-48BA-9643-5F5F2C2327E3}">
      <dgm:prSet/>
      <dgm:spPr/>
      <dgm:t>
        <a:bodyPr/>
        <a:lstStyle/>
        <a:p>
          <a:endParaRPr lang="en-US"/>
        </a:p>
      </dgm:t>
    </dgm:pt>
    <dgm:pt modelId="{15142794-A75C-4651-B01C-E6DB051855AA}">
      <dgm:prSet phldrT="[Text]" custT="1"/>
      <dgm:spPr>
        <a:solidFill>
          <a:schemeClr val="tx2"/>
        </a:solidFill>
      </dgm:spPr>
      <dgm:t>
        <a:bodyPr/>
        <a:lstStyle/>
        <a:p>
          <a:r>
            <a:rPr lang="bn-BD" sz="11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সম্পদের</a:t>
          </a:r>
        </a:p>
        <a:p>
          <a:r>
            <a:rPr lang="bn-BD" sz="11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সুষম</a:t>
          </a:r>
        </a:p>
        <a:p>
          <a:r>
            <a:rPr lang="bn-BD" sz="11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বন্টন</a:t>
          </a:r>
          <a:endParaRPr lang="en-US" sz="1100" dirty="0">
            <a:latin typeface="NikoshBAN" pitchFamily="2" charset="0"/>
            <a:ea typeface="Verdana" pitchFamily="34" charset="0"/>
            <a:cs typeface="NikoshBAN" pitchFamily="2" charset="0"/>
          </a:endParaRPr>
        </a:p>
      </dgm:t>
    </dgm:pt>
    <dgm:pt modelId="{0E0D40D5-4723-4A47-937F-91161D1C11C5}" type="sibTrans" cxnId="{A4A0BE50-CD10-4E8B-BA6B-E3E0FDD67152}">
      <dgm:prSet/>
      <dgm:spPr/>
      <dgm:t>
        <a:bodyPr/>
        <a:lstStyle/>
        <a:p>
          <a:endParaRPr lang="en-US"/>
        </a:p>
      </dgm:t>
    </dgm:pt>
    <dgm:pt modelId="{8CAF90F5-3210-4133-AF61-5BDA05B811A1}" type="parTrans" cxnId="{A4A0BE50-CD10-4E8B-BA6B-E3E0FDD67152}">
      <dgm:prSet/>
      <dgm:spPr/>
      <dgm:t>
        <a:bodyPr/>
        <a:lstStyle/>
        <a:p>
          <a:endParaRPr lang="en-US"/>
        </a:p>
      </dgm:t>
    </dgm:pt>
    <dgm:pt modelId="{75C63B74-92E0-4AB2-8132-F4F5AF8BACE9}">
      <dgm:prSet phldrT="[Text]" custT="1"/>
      <dgm:spPr>
        <a:solidFill>
          <a:schemeClr val="accent6"/>
        </a:solidFill>
      </dgm:spPr>
      <dgm:t>
        <a:bodyPr/>
        <a:lstStyle/>
        <a:p>
          <a:r>
            <a:rPr lang="bn-BD" sz="11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ব্যাংক </a:t>
          </a:r>
        </a:p>
        <a:p>
          <a:r>
            <a:rPr lang="bn-BD" sz="11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ব্যবস্থার</a:t>
          </a:r>
        </a:p>
        <a:p>
          <a:r>
            <a:rPr lang="bn-BD" sz="11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পথপ্রদর্শক </a:t>
          </a:r>
          <a:endParaRPr lang="en-US" sz="11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6A33A86-21E0-46A8-9C4E-E2CA529C25CE}" type="sibTrans" cxnId="{5E4ABAF0-AB28-4F49-96FD-91F8EC2C5EBD}">
      <dgm:prSet/>
      <dgm:spPr/>
      <dgm:t>
        <a:bodyPr/>
        <a:lstStyle/>
        <a:p>
          <a:endParaRPr lang="en-US"/>
        </a:p>
      </dgm:t>
    </dgm:pt>
    <dgm:pt modelId="{D8A3EE8D-5A93-4631-B1F6-6EE5AD19C366}" type="parTrans" cxnId="{5E4ABAF0-AB28-4F49-96FD-91F8EC2C5EBD}">
      <dgm:prSet/>
      <dgm:spPr/>
      <dgm:t>
        <a:bodyPr/>
        <a:lstStyle/>
        <a:p>
          <a:endParaRPr lang="en-US"/>
        </a:p>
      </dgm:t>
    </dgm:pt>
    <dgm:pt modelId="{BDB23F57-3500-41FB-8DF4-53FD0A19D497}" type="pres">
      <dgm:prSet presAssocID="{7DAFCDD9-0558-4C64-961A-ED49805DCFA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495014-547B-42DC-BB7F-B32656870E50}" type="pres">
      <dgm:prSet presAssocID="{9FF01EE5-0EAC-42F0-B72A-33EAEBCA0324}" presName="centerShape" presStyleLbl="node0" presStyleIdx="0" presStyleCnt="1" custScaleX="133170" custScaleY="99877"/>
      <dgm:spPr/>
      <dgm:t>
        <a:bodyPr/>
        <a:lstStyle/>
        <a:p>
          <a:endParaRPr lang="en-US"/>
        </a:p>
      </dgm:t>
    </dgm:pt>
    <dgm:pt modelId="{AC85BDAE-E026-4531-A8A8-AAFA78F2846F}" type="pres">
      <dgm:prSet presAssocID="{FF333ABB-8FF1-41B4-80BD-BB50F3FE0559}" presName="Name9" presStyleLbl="parChTrans1D2" presStyleIdx="0" presStyleCnt="8"/>
      <dgm:spPr/>
      <dgm:t>
        <a:bodyPr/>
        <a:lstStyle/>
        <a:p>
          <a:endParaRPr lang="en-US"/>
        </a:p>
      </dgm:t>
    </dgm:pt>
    <dgm:pt modelId="{3ABB94BA-90EA-4B95-ACAF-A60154002270}" type="pres">
      <dgm:prSet presAssocID="{FF333ABB-8FF1-41B4-80BD-BB50F3FE0559}" presName="connTx" presStyleLbl="parChTrans1D2" presStyleIdx="0" presStyleCnt="8"/>
      <dgm:spPr/>
      <dgm:t>
        <a:bodyPr/>
        <a:lstStyle/>
        <a:p>
          <a:endParaRPr lang="en-US"/>
        </a:p>
      </dgm:t>
    </dgm:pt>
    <dgm:pt modelId="{47A59B30-7835-48BD-85AA-247B5B2BA002}" type="pres">
      <dgm:prSet presAssocID="{91B9FE9C-32CC-4E04-9B58-47697C14D9B4}" presName="node" presStyleLbl="node1" presStyleIdx="0" presStyleCnt="8" custScaleX="1331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225F6-B3E0-4068-ADC3-5EC7E8F52152}" type="pres">
      <dgm:prSet presAssocID="{0465A881-7D60-470C-8C00-F561780851EC}" presName="Name9" presStyleLbl="parChTrans1D2" presStyleIdx="1" presStyleCnt="8"/>
      <dgm:spPr/>
      <dgm:t>
        <a:bodyPr/>
        <a:lstStyle/>
        <a:p>
          <a:endParaRPr lang="en-US"/>
        </a:p>
      </dgm:t>
    </dgm:pt>
    <dgm:pt modelId="{C764472A-C7BF-4E1A-A13A-4C6B28702E75}" type="pres">
      <dgm:prSet presAssocID="{0465A881-7D60-470C-8C00-F561780851EC}" presName="connTx" presStyleLbl="parChTrans1D2" presStyleIdx="1" presStyleCnt="8"/>
      <dgm:spPr/>
      <dgm:t>
        <a:bodyPr/>
        <a:lstStyle/>
        <a:p>
          <a:endParaRPr lang="en-US"/>
        </a:p>
      </dgm:t>
    </dgm:pt>
    <dgm:pt modelId="{83EA880A-E8F4-44EF-B3DA-101775A44E93}" type="pres">
      <dgm:prSet presAssocID="{58099CD0-2E89-4536-9278-B621B4BFF9F7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C1B55-6245-46F2-8360-4499598D1545}" type="pres">
      <dgm:prSet presAssocID="{AC151BE1-9900-4EA0-93E5-3E75E3BE145B}" presName="Name9" presStyleLbl="parChTrans1D2" presStyleIdx="2" presStyleCnt="8"/>
      <dgm:spPr/>
      <dgm:t>
        <a:bodyPr/>
        <a:lstStyle/>
        <a:p>
          <a:endParaRPr lang="en-US"/>
        </a:p>
      </dgm:t>
    </dgm:pt>
    <dgm:pt modelId="{01352E00-15CB-4383-B74C-EB9933242EC2}" type="pres">
      <dgm:prSet presAssocID="{AC151BE1-9900-4EA0-93E5-3E75E3BE145B}" presName="connTx" presStyleLbl="parChTrans1D2" presStyleIdx="2" presStyleCnt="8"/>
      <dgm:spPr/>
      <dgm:t>
        <a:bodyPr/>
        <a:lstStyle/>
        <a:p>
          <a:endParaRPr lang="en-US"/>
        </a:p>
      </dgm:t>
    </dgm:pt>
    <dgm:pt modelId="{F58B1CF3-9407-43B8-BDBD-964CBB55D094}" type="pres">
      <dgm:prSet presAssocID="{083CC0B1-EA7D-444B-BF71-9E9B7F5C9DA3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FDD40E-6584-47AF-B4BD-62881FB14438}" type="pres">
      <dgm:prSet presAssocID="{8CDDA17F-164A-4FA4-85D3-FC45747DD679}" presName="Name9" presStyleLbl="parChTrans1D2" presStyleIdx="3" presStyleCnt="8"/>
      <dgm:spPr/>
      <dgm:t>
        <a:bodyPr/>
        <a:lstStyle/>
        <a:p>
          <a:endParaRPr lang="en-US"/>
        </a:p>
      </dgm:t>
    </dgm:pt>
    <dgm:pt modelId="{4BFAC511-DDB9-4A29-BD41-2A7A308AD747}" type="pres">
      <dgm:prSet presAssocID="{8CDDA17F-164A-4FA4-85D3-FC45747DD679}" presName="connTx" presStyleLbl="parChTrans1D2" presStyleIdx="3" presStyleCnt="8"/>
      <dgm:spPr/>
      <dgm:t>
        <a:bodyPr/>
        <a:lstStyle/>
        <a:p>
          <a:endParaRPr lang="en-US"/>
        </a:p>
      </dgm:t>
    </dgm:pt>
    <dgm:pt modelId="{B782E7B9-106F-4931-AC21-A909CCB5342D}" type="pres">
      <dgm:prSet presAssocID="{E22FEC90-F065-475C-BB9D-47832599E0C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335C2-E433-4A50-9015-07BFB4B01BA0}" type="pres">
      <dgm:prSet presAssocID="{D04ED30B-1F3E-4715-A139-84FEE4FE1349}" presName="Name9" presStyleLbl="parChTrans1D2" presStyleIdx="4" presStyleCnt="8"/>
      <dgm:spPr/>
      <dgm:t>
        <a:bodyPr/>
        <a:lstStyle/>
        <a:p>
          <a:endParaRPr lang="en-US"/>
        </a:p>
      </dgm:t>
    </dgm:pt>
    <dgm:pt modelId="{918F301D-363D-46F5-B465-BE4CD7A9DA68}" type="pres">
      <dgm:prSet presAssocID="{D04ED30B-1F3E-4715-A139-84FEE4FE1349}" presName="connTx" presStyleLbl="parChTrans1D2" presStyleIdx="4" presStyleCnt="8"/>
      <dgm:spPr/>
      <dgm:t>
        <a:bodyPr/>
        <a:lstStyle/>
        <a:p>
          <a:endParaRPr lang="en-US"/>
        </a:p>
      </dgm:t>
    </dgm:pt>
    <dgm:pt modelId="{A33C5EF3-733A-482F-BA49-D4B4CA45F1F8}" type="pres">
      <dgm:prSet presAssocID="{01184BAE-B0DF-470D-BF2B-B5AE36203BF8}" presName="node" presStyleLbl="node1" presStyleIdx="4" presStyleCnt="8" custRadScaleRad="99828" custRadScaleInc="23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31414-F15D-4C72-9849-E3963E130350}" type="pres">
      <dgm:prSet presAssocID="{FE974606-2396-4EB1-A6C9-C51D518B0D89}" presName="Name9" presStyleLbl="parChTrans1D2" presStyleIdx="5" presStyleCnt="8"/>
      <dgm:spPr/>
      <dgm:t>
        <a:bodyPr/>
        <a:lstStyle/>
        <a:p>
          <a:endParaRPr lang="en-US"/>
        </a:p>
      </dgm:t>
    </dgm:pt>
    <dgm:pt modelId="{40CAB341-C011-45D3-9796-0A4299BD2EF4}" type="pres">
      <dgm:prSet presAssocID="{FE974606-2396-4EB1-A6C9-C51D518B0D89}" presName="connTx" presStyleLbl="parChTrans1D2" presStyleIdx="5" presStyleCnt="8"/>
      <dgm:spPr/>
      <dgm:t>
        <a:bodyPr/>
        <a:lstStyle/>
        <a:p>
          <a:endParaRPr lang="en-US"/>
        </a:p>
      </dgm:t>
    </dgm:pt>
    <dgm:pt modelId="{D79A8800-952C-4007-BD3E-B56177FF9B8B}" type="pres">
      <dgm:prSet presAssocID="{BF411C27-8B57-4364-B913-F62CCD3D36EE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935FD-25DC-467C-A673-E14E90B037C6}" type="pres">
      <dgm:prSet presAssocID="{8CAF90F5-3210-4133-AF61-5BDA05B811A1}" presName="Name9" presStyleLbl="parChTrans1D2" presStyleIdx="6" presStyleCnt="8"/>
      <dgm:spPr/>
      <dgm:t>
        <a:bodyPr/>
        <a:lstStyle/>
        <a:p>
          <a:endParaRPr lang="en-US"/>
        </a:p>
      </dgm:t>
    </dgm:pt>
    <dgm:pt modelId="{4D67EA85-2107-45FA-B0D2-6248092DFA9D}" type="pres">
      <dgm:prSet presAssocID="{8CAF90F5-3210-4133-AF61-5BDA05B811A1}" presName="connTx" presStyleLbl="parChTrans1D2" presStyleIdx="6" presStyleCnt="8"/>
      <dgm:spPr/>
      <dgm:t>
        <a:bodyPr/>
        <a:lstStyle/>
        <a:p>
          <a:endParaRPr lang="en-US"/>
        </a:p>
      </dgm:t>
    </dgm:pt>
    <dgm:pt modelId="{A18552B5-513B-4228-A0FF-EF1D26096D99}" type="pres">
      <dgm:prSet presAssocID="{15142794-A75C-4651-B01C-E6DB051855AA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19F42-21A2-4117-B45E-682B576B72C8}" type="pres">
      <dgm:prSet presAssocID="{D8A3EE8D-5A93-4631-B1F6-6EE5AD19C366}" presName="Name9" presStyleLbl="parChTrans1D2" presStyleIdx="7" presStyleCnt="8"/>
      <dgm:spPr/>
      <dgm:t>
        <a:bodyPr/>
        <a:lstStyle/>
        <a:p>
          <a:endParaRPr lang="en-US"/>
        </a:p>
      </dgm:t>
    </dgm:pt>
    <dgm:pt modelId="{E20E099C-260B-42C7-AA31-9DB8FD7802DA}" type="pres">
      <dgm:prSet presAssocID="{D8A3EE8D-5A93-4631-B1F6-6EE5AD19C366}" presName="connTx" presStyleLbl="parChTrans1D2" presStyleIdx="7" presStyleCnt="8"/>
      <dgm:spPr/>
      <dgm:t>
        <a:bodyPr/>
        <a:lstStyle/>
        <a:p>
          <a:endParaRPr lang="en-US"/>
        </a:p>
      </dgm:t>
    </dgm:pt>
    <dgm:pt modelId="{5D8A71D6-5A27-45DD-AB5C-52A679E942BC}" type="pres">
      <dgm:prSet presAssocID="{75C63B74-92E0-4AB2-8132-F4F5AF8BACE9}" presName="node" presStyleLbl="node1" presStyleIdx="7" presStyleCnt="8" custRadScaleRad="1037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8578CB-44B2-4F31-B3E4-544475BD77CF}" type="presOf" srcId="{D04ED30B-1F3E-4715-A139-84FEE4FE1349}" destId="{45F335C2-E433-4A50-9015-07BFB4B01BA0}" srcOrd="0" destOrd="0" presId="urn:microsoft.com/office/officeart/2005/8/layout/radial1"/>
    <dgm:cxn modelId="{A649EB1E-D9C5-48BA-9643-5F5F2C2327E3}" srcId="{9FF01EE5-0EAC-42F0-B72A-33EAEBCA0324}" destId="{BF411C27-8B57-4364-B913-F62CCD3D36EE}" srcOrd="5" destOrd="0" parTransId="{FE974606-2396-4EB1-A6C9-C51D518B0D89}" sibTransId="{5B596496-49D6-47C3-837F-563BEA0F51DB}"/>
    <dgm:cxn modelId="{995BF5C5-43F2-4BD7-A016-A028E44F98E9}" type="presOf" srcId="{FE974606-2396-4EB1-A6C9-C51D518B0D89}" destId="{40CAB341-C011-45D3-9796-0A4299BD2EF4}" srcOrd="1" destOrd="0" presId="urn:microsoft.com/office/officeart/2005/8/layout/radial1"/>
    <dgm:cxn modelId="{104E32CF-A4A6-4014-BC9A-B1856678B155}" type="presOf" srcId="{0465A881-7D60-470C-8C00-F561780851EC}" destId="{E7F225F6-B3E0-4068-ADC3-5EC7E8F52152}" srcOrd="0" destOrd="0" presId="urn:microsoft.com/office/officeart/2005/8/layout/radial1"/>
    <dgm:cxn modelId="{89900E0B-7DE1-42EC-93EA-466DCA162C21}" type="presOf" srcId="{15142794-A75C-4651-B01C-E6DB051855AA}" destId="{A18552B5-513B-4228-A0FF-EF1D26096D99}" srcOrd="0" destOrd="0" presId="urn:microsoft.com/office/officeart/2005/8/layout/radial1"/>
    <dgm:cxn modelId="{5E4ABAF0-AB28-4F49-96FD-91F8EC2C5EBD}" srcId="{9FF01EE5-0EAC-42F0-B72A-33EAEBCA0324}" destId="{75C63B74-92E0-4AB2-8132-F4F5AF8BACE9}" srcOrd="7" destOrd="0" parTransId="{D8A3EE8D-5A93-4631-B1F6-6EE5AD19C366}" sibTransId="{06A33A86-21E0-46A8-9C4E-E2CA529C25CE}"/>
    <dgm:cxn modelId="{183B8010-CAAC-455D-B177-AD0300C2459A}" srcId="{7DAFCDD9-0558-4C64-961A-ED49805DCFA6}" destId="{9FF01EE5-0EAC-42F0-B72A-33EAEBCA0324}" srcOrd="0" destOrd="0" parTransId="{BB89DA3B-42BE-438A-9AD4-F2260DACE7F5}" sibTransId="{C8F82BC4-69BB-461E-9A6F-789CA5C34658}"/>
    <dgm:cxn modelId="{F20F75CC-CC67-4683-9BA3-758C2145D066}" type="presOf" srcId="{9FF01EE5-0EAC-42F0-B72A-33EAEBCA0324}" destId="{75495014-547B-42DC-BB7F-B32656870E50}" srcOrd="0" destOrd="0" presId="urn:microsoft.com/office/officeart/2005/8/layout/radial1"/>
    <dgm:cxn modelId="{6464B671-860F-4152-AE67-9D52B55B4E8B}" type="presOf" srcId="{FF333ABB-8FF1-41B4-80BD-BB50F3FE0559}" destId="{3ABB94BA-90EA-4B95-ACAF-A60154002270}" srcOrd="1" destOrd="0" presId="urn:microsoft.com/office/officeart/2005/8/layout/radial1"/>
    <dgm:cxn modelId="{DD7400CA-7B20-4C41-88D2-ADDBC27F2501}" type="presOf" srcId="{FE974606-2396-4EB1-A6C9-C51D518B0D89}" destId="{EFA31414-F15D-4C72-9849-E3963E130350}" srcOrd="0" destOrd="0" presId="urn:microsoft.com/office/officeart/2005/8/layout/radial1"/>
    <dgm:cxn modelId="{A4180D3A-641B-4AA8-9413-33BE48B059A9}" srcId="{9FF01EE5-0EAC-42F0-B72A-33EAEBCA0324}" destId="{083CC0B1-EA7D-444B-BF71-9E9B7F5C9DA3}" srcOrd="2" destOrd="0" parTransId="{AC151BE1-9900-4EA0-93E5-3E75E3BE145B}" sibTransId="{9A95E5C4-9662-4508-B456-D3067380A3E5}"/>
    <dgm:cxn modelId="{C6D98775-4E64-4896-B56A-AED02BE55BE0}" type="presOf" srcId="{D8A3EE8D-5A93-4631-B1F6-6EE5AD19C366}" destId="{E20E099C-260B-42C7-AA31-9DB8FD7802DA}" srcOrd="1" destOrd="0" presId="urn:microsoft.com/office/officeart/2005/8/layout/radial1"/>
    <dgm:cxn modelId="{0730957C-F81D-4E16-B263-2FF2E71D826A}" type="presOf" srcId="{8CAF90F5-3210-4133-AF61-5BDA05B811A1}" destId="{4D67EA85-2107-45FA-B0D2-6248092DFA9D}" srcOrd="1" destOrd="0" presId="urn:microsoft.com/office/officeart/2005/8/layout/radial1"/>
    <dgm:cxn modelId="{A8445A9A-0559-4CBE-B00A-5397527792DD}" type="presOf" srcId="{D8A3EE8D-5A93-4631-B1F6-6EE5AD19C366}" destId="{25B19F42-21A2-4117-B45E-682B576B72C8}" srcOrd="0" destOrd="0" presId="urn:microsoft.com/office/officeart/2005/8/layout/radial1"/>
    <dgm:cxn modelId="{794E34F6-6C5E-4D05-84FE-58607DBB3773}" type="presOf" srcId="{083CC0B1-EA7D-444B-BF71-9E9B7F5C9DA3}" destId="{F58B1CF3-9407-43B8-BDBD-964CBB55D094}" srcOrd="0" destOrd="0" presId="urn:microsoft.com/office/officeart/2005/8/layout/radial1"/>
    <dgm:cxn modelId="{57880B4C-DBF0-4595-B664-4E42CB116C37}" type="presOf" srcId="{75C63B74-92E0-4AB2-8132-F4F5AF8BACE9}" destId="{5D8A71D6-5A27-45DD-AB5C-52A679E942BC}" srcOrd="0" destOrd="0" presId="urn:microsoft.com/office/officeart/2005/8/layout/radial1"/>
    <dgm:cxn modelId="{E1BECF2A-935B-4C2A-B3A8-0CFE54A7BE49}" type="presOf" srcId="{AC151BE1-9900-4EA0-93E5-3E75E3BE145B}" destId="{01352E00-15CB-4383-B74C-EB9933242EC2}" srcOrd="1" destOrd="0" presId="urn:microsoft.com/office/officeart/2005/8/layout/radial1"/>
    <dgm:cxn modelId="{B1CE30FC-3E4D-43B1-A09B-3E4181C053B1}" srcId="{9FF01EE5-0EAC-42F0-B72A-33EAEBCA0324}" destId="{58099CD0-2E89-4536-9278-B621B4BFF9F7}" srcOrd="1" destOrd="0" parTransId="{0465A881-7D60-470C-8C00-F561780851EC}" sibTransId="{BC44D6CF-8AAC-4B98-B693-A648CDEAED77}"/>
    <dgm:cxn modelId="{EF3E048E-8846-497A-B2C0-600BA7085CB4}" type="presOf" srcId="{7DAFCDD9-0558-4C64-961A-ED49805DCFA6}" destId="{BDB23F57-3500-41FB-8DF4-53FD0A19D497}" srcOrd="0" destOrd="0" presId="urn:microsoft.com/office/officeart/2005/8/layout/radial1"/>
    <dgm:cxn modelId="{EBEC0804-2C24-4889-B48D-13C46AFD5BFD}" type="presOf" srcId="{01184BAE-B0DF-470D-BF2B-B5AE36203BF8}" destId="{A33C5EF3-733A-482F-BA49-D4B4CA45F1F8}" srcOrd="0" destOrd="0" presId="urn:microsoft.com/office/officeart/2005/8/layout/radial1"/>
    <dgm:cxn modelId="{8F13207E-3035-490F-B3A3-BB43D1BB38B3}" type="presOf" srcId="{D04ED30B-1F3E-4715-A139-84FEE4FE1349}" destId="{918F301D-363D-46F5-B465-BE4CD7A9DA68}" srcOrd="1" destOrd="0" presId="urn:microsoft.com/office/officeart/2005/8/layout/radial1"/>
    <dgm:cxn modelId="{8A00068D-7E54-4428-A0B6-7A158330A7C9}" srcId="{9FF01EE5-0EAC-42F0-B72A-33EAEBCA0324}" destId="{91B9FE9C-32CC-4E04-9B58-47697C14D9B4}" srcOrd="0" destOrd="0" parTransId="{FF333ABB-8FF1-41B4-80BD-BB50F3FE0559}" sibTransId="{325B4936-6763-40EE-9921-5B6491405716}"/>
    <dgm:cxn modelId="{A4A0BE50-CD10-4E8B-BA6B-E3E0FDD67152}" srcId="{9FF01EE5-0EAC-42F0-B72A-33EAEBCA0324}" destId="{15142794-A75C-4651-B01C-E6DB051855AA}" srcOrd="6" destOrd="0" parTransId="{8CAF90F5-3210-4133-AF61-5BDA05B811A1}" sibTransId="{0E0D40D5-4723-4A47-937F-91161D1C11C5}"/>
    <dgm:cxn modelId="{AB687762-ACBA-4BCC-96A5-07B8E053D197}" type="presOf" srcId="{8CAF90F5-3210-4133-AF61-5BDA05B811A1}" destId="{CB9935FD-25DC-467C-A673-E14E90B037C6}" srcOrd="0" destOrd="0" presId="urn:microsoft.com/office/officeart/2005/8/layout/radial1"/>
    <dgm:cxn modelId="{3D6E93CE-D5E7-4BFF-B645-70EC878CCE20}" type="presOf" srcId="{8CDDA17F-164A-4FA4-85D3-FC45747DD679}" destId="{4BFAC511-DDB9-4A29-BD41-2A7A308AD747}" srcOrd="1" destOrd="0" presId="urn:microsoft.com/office/officeart/2005/8/layout/radial1"/>
    <dgm:cxn modelId="{360E9C97-2D47-475C-8CD1-435FBFF218F7}" type="presOf" srcId="{E22FEC90-F065-475C-BB9D-47832599E0C5}" destId="{B782E7B9-106F-4931-AC21-A909CCB5342D}" srcOrd="0" destOrd="0" presId="urn:microsoft.com/office/officeart/2005/8/layout/radial1"/>
    <dgm:cxn modelId="{4389DE17-E8F2-462A-9031-23F643D4F06D}" type="presOf" srcId="{0465A881-7D60-470C-8C00-F561780851EC}" destId="{C764472A-C7BF-4E1A-A13A-4C6B28702E75}" srcOrd="1" destOrd="0" presId="urn:microsoft.com/office/officeart/2005/8/layout/radial1"/>
    <dgm:cxn modelId="{879D0A9C-88B9-4093-A3CF-89EB2EC6677B}" type="presOf" srcId="{8CDDA17F-164A-4FA4-85D3-FC45747DD679}" destId="{77FDD40E-6584-47AF-B4BD-62881FB14438}" srcOrd="0" destOrd="0" presId="urn:microsoft.com/office/officeart/2005/8/layout/radial1"/>
    <dgm:cxn modelId="{0A2EE748-4E2E-462A-A488-1B3D20AFD747}" srcId="{9FF01EE5-0EAC-42F0-B72A-33EAEBCA0324}" destId="{E22FEC90-F065-475C-BB9D-47832599E0C5}" srcOrd="3" destOrd="0" parTransId="{8CDDA17F-164A-4FA4-85D3-FC45747DD679}" sibTransId="{B7016273-C290-4725-925A-64385638C9B2}"/>
    <dgm:cxn modelId="{685ABFA9-C730-422C-AA02-E1023D04025A}" type="presOf" srcId="{FF333ABB-8FF1-41B4-80BD-BB50F3FE0559}" destId="{AC85BDAE-E026-4531-A8A8-AAFA78F2846F}" srcOrd="0" destOrd="0" presId="urn:microsoft.com/office/officeart/2005/8/layout/radial1"/>
    <dgm:cxn modelId="{902F66A9-55D6-4143-8BDD-285AE6E853F5}" type="presOf" srcId="{BF411C27-8B57-4364-B913-F62CCD3D36EE}" destId="{D79A8800-952C-4007-BD3E-B56177FF9B8B}" srcOrd="0" destOrd="0" presId="urn:microsoft.com/office/officeart/2005/8/layout/radial1"/>
    <dgm:cxn modelId="{8169FB30-890B-406C-B839-A3FDF5C2D3A0}" type="presOf" srcId="{91B9FE9C-32CC-4E04-9B58-47697C14D9B4}" destId="{47A59B30-7835-48BD-85AA-247B5B2BA002}" srcOrd="0" destOrd="0" presId="urn:microsoft.com/office/officeart/2005/8/layout/radial1"/>
    <dgm:cxn modelId="{32C16893-F501-427A-B5C2-9554C4D39791}" type="presOf" srcId="{58099CD0-2E89-4536-9278-B621B4BFF9F7}" destId="{83EA880A-E8F4-44EF-B3DA-101775A44E93}" srcOrd="0" destOrd="0" presId="urn:microsoft.com/office/officeart/2005/8/layout/radial1"/>
    <dgm:cxn modelId="{E016DFC5-91E5-45E3-B35C-C6686F909333}" srcId="{9FF01EE5-0EAC-42F0-B72A-33EAEBCA0324}" destId="{01184BAE-B0DF-470D-BF2B-B5AE36203BF8}" srcOrd="4" destOrd="0" parTransId="{D04ED30B-1F3E-4715-A139-84FEE4FE1349}" sibTransId="{396E9410-1158-4C00-9C5B-5E2DADDECDE4}"/>
    <dgm:cxn modelId="{8A4154AF-ADF5-4BF7-8D4C-F8B49349CA89}" type="presOf" srcId="{AC151BE1-9900-4EA0-93E5-3E75E3BE145B}" destId="{DB9C1B55-6245-46F2-8360-4499598D1545}" srcOrd="0" destOrd="0" presId="urn:microsoft.com/office/officeart/2005/8/layout/radial1"/>
    <dgm:cxn modelId="{B8C7560C-FABE-4D5D-B23B-291EB3D585F7}" type="presParOf" srcId="{BDB23F57-3500-41FB-8DF4-53FD0A19D497}" destId="{75495014-547B-42DC-BB7F-B32656870E50}" srcOrd="0" destOrd="0" presId="urn:microsoft.com/office/officeart/2005/8/layout/radial1"/>
    <dgm:cxn modelId="{6E250CDF-73A6-4A20-BA9C-A98B0DCC7A44}" type="presParOf" srcId="{BDB23F57-3500-41FB-8DF4-53FD0A19D497}" destId="{AC85BDAE-E026-4531-A8A8-AAFA78F2846F}" srcOrd="1" destOrd="0" presId="urn:microsoft.com/office/officeart/2005/8/layout/radial1"/>
    <dgm:cxn modelId="{8F1163E5-2A0B-4A2A-A064-32DED7E4AEF0}" type="presParOf" srcId="{AC85BDAE-E026-4531-A8A8-AAFA78F2846F}" destId="{3ABB94BA-90EA-4B95-ACAF-A60154002270}" srcOrd="0" destOrd="0" presId="urn:microsoft.com/office/officeart/2005/8/layout/radial1"/>
    <dgm:cxn modelId="{3667200F-F126-47C3-B7B5-F48E76B2C358}" type="presParOf" srcId="{BDB23F57-3500-41FB-8DF4-53FD0A19D497}" destId="{47A59B30-7835-48BD-85AA-247B5B2BA002}" srcOrd="2" destOrd="0" presId="urn:microsoft.com/office/officeart/2005/8/layout/radial1"/>
    <dgm:cxn modelId="{D1F57916-7A15-4119-830F-6B20B9036818}" type="presParOf" srcId="{BDB23F57-3500-41FB-8DF4-53FD0A19D497}" destId="{E7F225F6-B3E0-4068-ADC3-5EC7E8F52152}" srcOrd="3" destOrd="0" presId="urn:microsoft.com/office/officeart/2005/8/layout/radial1"/>
    <dgm:cxn modelId="{B0CC5100-EAE4-436C-9E1D-1018514C133A}" type="presParOf" srcId="{E7F225F6-B3E0-4068-ADC3-5EC7E8F52152}" destId="{C764472A-C7BF-4E1A-A13A-4C6B28702E75}" srcOrd="0" destOrd="0" presId="urn:microsoft.com/office/officeart/2005/8/layout/radial1"/>
    <dgm:cxn modelId="{2ACEDEA8-9122-4A25-A14D-281F878C6909}" type="presParOf" srcId="{BDB23F57-3500-41FB-8DF4-53FD0A19D497}" destId="{83EA880A-E8F4-44EF-B3DA-101775A44E93}" srcOrd="4" destOrd="0" presId="urn:microsoft.com/office/officeart/2005/8/layout/radial1"/>
    <dgm:cxn modelId="{AA16BFA9-4A2B-4A7B-9076-D41FB64BC14A}" type="presParOf" srcId="{BDB23F57-3500-41FB-8DF4-53FD0A19D497}" destId="{DB9C1B55-6245-46F2-8360-4499598D1545}" srcOrd="5" destOrd="0" presId="urn:microsoft.com/office/officeart/2005/8/layout/radial1"/>
    <dgm:cxn modelId="{0DD760B4-0C78-4C48-9CF0-9A2691C1563F}" type="presParOf" srcId="{DB9C1B55-6245-46F2-8360-4499598D1545}" destId="{01352E00-15CB-4383-B74C-EB9933242EC2}" srcOrd="0" destOrd="0" presId="urn:microsoft.com/office/officeart/2005/8/layout/radial1"/>
    <dgm:cxn modelId="{AB4A39BB-037B-4D1D-896F-1F1553234210}" type="presParOf" srcId="{BDB23F57-3500-41FB-8DF4-53FD0A19D497}" destId="{F58B1CF3-9407-43B8-BDBD-964CBB55D094}" srcOrd="6" destOrd="0" presId="urn:microsoft.com/office/officeart/2005/8/layout/radial1"/>
    <dgm:cxn modelId="{8ADEBC28-3E54-44A8-B700-2865E145F1B3}" type="presParOf" srcId="{BDB23F57-3500-41FB-8DF4-53FD0A19D497}" destId="{77FDD40E-6584-47AF-B4BD-62881FB14438}" srcOrd="7" destOrd="0" presId="urn:microsoft.com/office/officeart/2005/8/layout/radial1"/>
    <dgm:cxn modelId="{ED83CEEC-932A-4581-A774-4909F0160FB5}" type="presParOf" srcId="{77FDD40E-6584-47AF-B4BD-62881FB14438}" destId="{4BFAC511-DDB9-4A29-BD41-2A7A308AD747}" srcOrd="0" destOrd="0" presId="urn:microsoft.com/office/officeart/2005/8/layout/radial1"/>
    <dgm:cxn modelId="{7D1B23EF-AA72-40C6-A3BF-17DC6FED9ABF}" type="presParOf" srcId="{BDB23F57-3500-41FB-8DF4-53FD0A19D497}" destId="{B782E7B9-106F-4931-AC21-A909CCB5342D}" srcOrd="8" destOrd="0" presId="urn:microsoft.com/office/officeart/2005/8/layout/radial1"/>
    <dgm:cxn modelId="{F1CC534E-2DF6-4EFD-90E4-05D8ED8966D4}" type="presParOf" srcId="{BDB23F57-3500-41FB-8DF4-53FD0A19D497}" destId="{45F335C2-E433-4A50-9015-07BFB4B01BA0}" srcOrd="9" destOrd="0" presId="urn:microsoft.com/office/officeart/2005/8/layout/radial1"/>
    <dgm:cxn modelId="{16364830-7FA4-430A-B10B-B5F6E579FC34}" type="presParOf" srcId="{45F335C2-E433-4A50-9015-07BFB4B01BA0}" destId="{918F301D-363D-46F5-B465-BE4CD7A9DA68}" srcOrd="0" destOrd="0" presId="urn:microsoft.com/office/officeart/2005/8/layout/radial1"/>
    <dgm:cxn modelId="{E512A9F6-A1CB-45D9-AE58-88B1F6696CA8}" type="presParOf" srcId="{BDB23F57-3500-41FB-8DF4-53FD0A19D497}" destId="{A33C5EF3-733A-482F-BA49-D4B4CA45F1F8}" srcOrd="10" destOrd="0" presId="urn:microsoft.com/office/officeart/2005/8/layout/radial1"/>
    <dgm:cxn modelId="{6F6CAFC4-9495-4185-8668-375C3B4710B8}" type="presParOf" srcId="{BDB23F57-3500-41FB-8DF4-53FD0A19D497}" destId="{EFA31414-F15D-4C72-9849-E3963E130350}" srcOrd="11" destOrd="0" presId="urn:microsoft.com/office/officeart/2005/8/layout/radial1"/>
    <dgm:cxn modelId="{06839070-ACDF-460D-BA60-41B38EE75A0B}" type="presParOf" srcId="{EFA31414-F15D-4C72-9849-E3963E130350}" destId="{40CAB341-C011-45D3-9796-0A4299BD2EF4}" srcOrd="0" destOrd="0" presId="urn:microsoft.com/office/officeart/2005/8/layout/radial1"/>
    <dgm:cxn modelId="{CF5BC9DA-E810-4AC4-A56C-DEA22F4D856B}" type="presParOf" srcId="{BDB23F57-3500-41FB-8DF4-53FD0A19D497}" destId="{D79A8800-952C-4007-BD3E-B56177FF9B8B}" srcOrd="12" destOrd="0" presId="urn:microsoft.com/office/officeart/2005/8/layout/radial1"/>
    <dgm:cxn modelId="{0F673330-765C-4377-9761-404E38A47A18}" type="presParOf" srcId="{BDB23F57-3500-41FB-8DF4-53FD0A19D497}" destId="{CB9935FD-25DC-467C-A673-E14E90B037C6}" srcOrd="13" destOrd="0" presId="urn:microsoft.com/office/officeart/2005/8/layout/radial1"/>
    <dgm:cxn modelId="{1B53044C-B013-4A3E-8882-4F424D440AA7}" type="presParOf" srcId="{CB9935FD-25DC-467C-A673-E14E90B037C6}" destId="{4D67EA85-2107-45FA-B0D2-6248092DFA9D}" srcOrd="0" destOrd="0" presId="urn:microsoft.com/office/officeart/2005/8/layout/radial1"/>
    <dgm:cxn modelId="{4757F506-1B40-4408-83E5-96A603D24722}" type="presParOf" srcId="{BDB23F57-3500-41FB-8DF4-53FD0A19D497}" destId="{A18552B5-513B-4228-A0FF-EF1D26096D99}" srcOrd="14" destOrd="0" presId="urn:microsoft.com/office/officeart/2005/8/layout/radial1"/>
    <dgm:cxn modelId="{D1E4DFCF-4824-460A-995A-A6104B5BC096}" type="presParOf" srcId="{BDB23F57-3500-41FB-8DF4-53FD0A19D497}" destId="{25B19F42-21A2-4117-B45E-682B576B72C8}" srcOrd="15" destOrd="0" presId="urn:microsoft.com/office/officeart/2005/8/layout/radial1"/>
    <dgm:cxn modelId="{8EED73A8-463E-4008-8301-775E90C6EA30}" type="presParOf" srcId="{25B19F42-21A2-4117-B45E-682B576B72C8}" destId="{E20E099C-260B-42C7-AA31-9DB8FD7802DA}" srcOrd="0" destOrd="0" presId="urn:microsoft.com/office/officeart/2005/8/layout/radial1"/>
    <dgm:cxn modelId="{B05EA8AB-6004-4885-B6DA-AFB548443BE2}" type="presParOf" srcId="{BDB23F57-3500-41FB-8DF4-53FD0A19D497}" destId="{5D8A71D6-5A27-45DD-AB5C-52A679E942BC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2B7313-4EEC-4D67-884F-1DFD7F79F94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189721-E80F-4722-B808-534423DACB07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5715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কেন্দ্রীয় ব্যাংকের  কার্যাবলি</a:t>
          </a:r>
          <a:endParaRPr lang="en-US" sz="32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7C3D82E-46B3-41E9-93B5-77AA593E2261}" type="parTrans" cxnId="{50E8AA28-9883-46F3-B19E-D77B51FFB0F7}">
      <dgm:prSet/>
      <dgm:spPr/>
      <dgm:t>
        <a:bodyPr/>
        <a:lstStyle/>
        <a:p>
          <a:endParaRPr lang="en-US"/>
        </a:p>
      </dgm:t>
    </dgm:pt>
    <dgm:pt modelId="{FA23A989-431B-43DD-9A7A-27A7AD0E2BCB}" type="sibTrans" cxnId="{50E8AA28-9883-46F3-B19E-D77B51FFB0F7}">
      <dgm:prSet/>
      <dgm:spPr/>
      <dgm:t>
        <a:bodyPr/>
        <a:lstStyle/>
        <a:p>
          <a:endParaRPr lang="en-US"/>
        </a:p>
      </dgm:t>
    </dgm:pt>
    <dgm:pt modelId="{F4862250-55E6-499B-A34C-293CE39B8099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 w="38100">
          <a:solidFill>
            <a:srgbClr val="002060"/>
          </a:solidFill>
        </a:ln>
      </dgm:spPr>
      <dgm:t>
        <a:bodyPr/>
        <a:lstStyle/>
        <a:p>
          <a:r>
            <a:rPr lang="bn-BD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সাধারন কার্যাবলি </a:t>
          </a:r>
          <a:endParaRPr lang="en-US" sz="24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8A084348-718F-4789-907C-941B74CDC9C0}" type="parTrans" cxnId="{9FA43E3B-141B-486E-B311-D8CCBB8699E6}">
      <dgm:prSet/>
      <dgm:spPr/>
      <dgm:t>
        <a:bodyPr/>
        <a:lstStyle/>
        <a:p>
          <a:endParaRPr lang="en-US"/>
        </a:p>
      </dgm:t>
    </dgm:pt>
    <dgm:pt modelId="{8FB998C1-FF07-4461-B106-061615F42E6C}" type="sibTrans" cxnId="{9FA43E3B-141B-486E-B311-D8CCBB8699E6}">
      <dgm:prSet/>
      <dgm:spPr/>
      <dgm:t>
        <a:bodyPr/>
        <a:lstStyle/>
        <a:p>
          <a:endParaRPr lang="en-US"/>
        </a:p>
      </dgm:t>
    </dgm:pt>
    <dgm:pt modelId="{96E3592E-B062-4E11-9EEC-2BDF97795C92}">
      <dgm:prSet phldrT="[Text]"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  <a:ln w="38100">
          <a:solidFill>
            <a:srgbClr val="7030A0"/>
          </a:solidFill>
        </a:ln>
      </dgm:spPr>
      <dgm:t>
        <a:bodyPr/>
        <a:lstStyle/>
        <a:p>
          <a:r>
            <a:rPr lang="bn-BD" sz="2400" b="1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rPr>
            <a:t>সরকারের ব্যাংক</a:t>
          </a:r>
        </a:p>
        <a:p>
          <a:r>
            <a:rPr lang="bn-BD" sz="2400" b="1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rPr>
            <a:t>হিসাবে সম্পাদিত </a:t>
          </a:r>
          <a:endParaRPr lang="en-US" sz="2400" b="1" dirty="0">
            <a:solidFill>
              <a:schemeClr val="bg2">
                <a:lumMod val="1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6D84B0EF-3F75-49E5-B29A-85E306747552}" type="parTrans" cxnId="{7A82999F-531F-477E-90D6-46E400FFB1CF}">
      <dgm:prSet/>
      <dgm:spPr/>
      <dgm:t>
        <a:bodyPr/>
        <a:lstStyle/>
        <a:p>
          <a:endParaRPr lang="en-US"/>
        </a:p>
      </dgm:t>
    </dgm:pt>
    <dgm:pt modelId="{2EC9AA3E-3626-4CCB-B6EF-5D8CA1B289C7}" type="sibTrans" cxnId="{7A82999F-531F-477E-90D6-46E400FFB1CF}">
      <dgm:prSet/>
      <dgm:spPr/>
      <dgm:t>
        <a:bodyPr/>
        <a:lstStyle/>
        <a:p>
          <a:endParaRPr lang="en-US"/>
        </a:p>
      </dgm:t>
    </dgm:pt>
    <dgm:pt modelId="{FED1068D-5001-4ED9-9578-26F0345A0897}">
      <dgm:prSet phldrT="[Text]" custT="1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  <a:ln w="38100">
          <a:solidFill>
            <a:srgbClr val="00B050"/>
          </a:solidFill>
        </a:ln>
      </dgm:spPr>
      <dgm:t>
        <a:bodyPr/>
        <a:lstStyle/>
        <a:p>
          <a:r>
            <a:rPr lang="bn-BD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সকল ব্যাংকের </a:t>
          </a:r>
        </a:p>
        <a:p>
          <a:r>
            <a:rPr lang="bn-BD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ব্যাংকার হিসাবে</a:t>
          </a:r>
        </a:p>
        <a:p>
          <a:r>
            <a:rPr lang="bn-BD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সম্পাদিত কার্যাবলি </a:t>
          </a:r>
          <a:endParaRPr lang="en-US" sz="20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6567DD40-A5F2-4BAC-BF7F-A15381D79AA9}" type="parTrans" cxnId="{773296A5-69EC-4043-ABE9-B2B47EF1CA31}">
      <dgm:prSet/>
      <dgm:spPr/>
      <dgm:t>
        <a:bodyPr/>
        <a:lstStyle/>
        <a:p>
          <a:endParaRPr lang="en-US"/>
        </a:p>
      </dgm:t>
    </dgm:pt>
    <dgm:pt modelId="{96A2C4B1-8EE1-418A-BEFE-E10BBED20A5B}" type="sibTrans" cxnId="{773296A5-69EC-4043-ABE9-B2B47EF1CA31}">
      <dgm:prSet/>
      <dgm:spPr/>
      <dgm:t>
        <a:bodyPr/>
        <a:lstStyle/>
        <a:p>
          <a:endParaRPr lang="en-US"/>
        </a:p>
      </dgm:t>
    </dgm:pt>
    <dgm:pt modelId="{230CB616-4FFF-4254-B2F2-E3E6BD788F16}">
      <dgm:prSet phldrT="[Text]" custT="1"/>
      <dgm:spPr>
        <a:solidFill>
          <a:srgbClr val="002060"/>
        </a:solidFill>
        <a:ln w="38100">
          <a:solidFill>
            <a:srgbClr val="FFFF00"/>
          </a:solidFill>
        </a:ln>
      </dgm:spPr>
      <dgm:t>
        <a:bodyPr/>
        <a:lstStyle/>
        <a:p>
          <a:r>
            <a:rPr lang="bn-BD" sz="2000" b="1" dirty="0" smtClean="0">
              <a:latin typeface="NikoshBAN" pitchFamily="2" charset="0"/>
              <a:cs typeface="NikoshBAN" pitchFamily="2" charset="0"/>
            </a:rPr>
            <a:t> অন্যান্য কার্যাবলি </a:t>
          </a:r>
          <a:endParaRPr lang="en-US" sz="2000" b="1" dirty="0">
            <a:latin typeface="NikoshBAN" pitchFamily="2" charset="0"/>
            <a:cs typeface="NikoshBAN" pitchFamily="2" charset="0"/>
          </a:endParaRPr>
        </a:p>
      </dgm:t>
    </dgm:pt>
    <dgm:pt modelId="{FF21FA34-C6D5-4D61-9476-2216500F4822}" type="parTrans" cxnId="{0439C772-F837-476E-A567-42973C2D8259}">
      <dgm:prSet/>
      <dgm:spPr/>
      <dgm:t>
        <a:bodyPr/>
        <a:lstStyle/>
        <a:p>
          <a:endParaRPr lang="en-US"/>
        </a:p>
      </dgm:t>
    </dgm:pt>
    <dgm:pt modelId="{4F927656-60F3-4A59-86E6-D9D4C4C5271A}" type="sibTrans" cxnId="{0439C772-F837-476E-A567-42973C2D8259}">
      <dgm:prSet/>
      <dgm:spPr/>
      <dgm:t>
        <a:bodyPr/>
        <a:lstStyle/>
        <a:p>
          <a:endParaRPr lang="en-US"/>
        </a:p>
      </dgm:t>
    </dgm:pt>
    <dgm:pt modelId="{3E3772D2-B44C-4975-A072-DA4E34F79CC2}" type="pres">
      <dgm:prSet presAssocID="{C12B7313-4EEC-4D67-884F-1DFD7F79F9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86F4CA9-633E-494B-820E-7A07C5755C6C}" type="pres">
      <dgm:prSet presAssocID="{58189721-E80F-4722-B808-534423DACB07}" presName="hierRoot1" presStyleCnt="0">
        <dgm:presLayoutVars>
          <dgm:hierBranch val="init"/>
        </dgm:presLayoutVars>
      </dgm:prSet>
      <dgm:spPr/>
    </dgm:pt>
    <dgm:pt modelId="{FAABB28B-2491-4361-867F-24C6DCC28592}" type="pres">
      <dgm:prSet presAssocID="{58189721-E80F-4722-B808-534423DACB07}" presName="rootComposite1" presStyleCnt="0"/>
      <dgm:spPr/>
    </dgm:pt>
    <dgm:pt modelId="{7B63E3F8-159C-4DD0-86C9-36B1CF52FC1D}" type="pres">
      <dgm:prSet presAssocID="{58189721-E80F-4722-B808-534423DACB07}" presName="rootText1" presStyleLbl="node0" presStyleIdx="0" presStyleCnt="1" custScaleX="195981" custScaleY="1871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1A603E-75F8-4B3A-A858-55C9259857DF}" type="pres">
      <dgm:prSet presAssocID="{58189721-E80F-4722-B808-534423DACB0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BA473B6-A64D-4DA7-AA7E-10D42758D70A}" type="pres">
      <dgm:prSet presAssocID="{58189721-E80F-4722-B808-534423DACB07}" presName="hierChild2" presStyleCnt="0"/>
      <dgm:spPr/>
    </dgm:pt>
    <dgm:pt modelId="{BE375939-C6B3-4D2E-B58A-5F5366357288}" type="pres">
      <dgm:prSet presAssocID="{8A084348-718F-4789-907C-941B74CDC9C0}" presName="Name37" presStyleLbl="parChTrans1D2" presStyleIdx="0" presStyleCnt="4"/>
      <dgm:spPr/>
      <dgm:t>
        <a:bodyPr/>
        <a:lstStyle/>
        <a:p>
          <a:endParaRPr lang="en-US"/>
        </a:p>
      </dgm:t>
    </dgm:pt>
    <dgm:pt modelId="{29A02E5F-1BED-4B46-AFDE-FD8A4D9C61CC}" type="pres">
      <dgm:prSet presAssocID="{F4862250-55E6-499B-A34C-293CE39B8099}" presName="hierRoot2" presStyleCnt="0">
        <dgm:presLayoutVars>
          <dgm:hierBranch val="init"/>
        </dgm:presLayoutVars>
      </dgm:prSet>
      <dgm:spPr/>
    </dgm:pt>
    <dgm:pt modelId="{AA875866-1D4C-4504-8721-915896311B33}" type="pres">
      <dgm:prSet presAssocID="{F4862250-55E6-499B-A34C-293CE39B8099}" presName="rootComposite" presStyleCnt="0"/>
      <dgm:spPr/>
    </dgm:pt>
    <dgm:pt modelId="{4AC88D1D-8B8B-4211-9590-2D9595D0A191}" type="pres">
      <dgm:prSet presAssocID="{F4862250-55E6-499B-A34C-293CE39B8099}" presName="rootText" presStyleLbl="node2" presStyleIdx="0" presStyleCnt="4" custScaleX="112924" custScaleY="1786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1FCC54-8C3F-4680-94DE-DDFAD9924F7B}" type="pres">
      <dgm:prSet presAssocID="{F4862250-55E6-499B-A34C-293CE39B8099}" presName="rootConnector" presStyleLbl="node2" presStyleIdx="0" presStyleCnt="4"/>
      <dgm:spPr/>
      <dgm:t>
        <a:bodyPr/>
        <a:lstStyle/>
        <a:p>
          <a:endParaRPr lang="en-US"/>
        </a:p>
      </dgm:t>
    </dgm:pt>
    <dgm:pt modelId="{85ED0ED6-0E35-4452-A216-5E631234ED4C}" type="pres">
      <dgm:prSet presAssocID="{F4862250-55E6-499B-A34C-293CE39B8099}" presName="hierChild4" presStyleCnt="0"/>
      <dgm:spPr/>
    </dgm:pt>
    <dgm:pt modelId="{DE7DCDA9-4582-44A9-A219-89F5368DD3CD}" type="pres">
      <dgm:prSet presAssocID="{F4862250-55E6-499B-A34C-293CE39B8099}" presName="hierChild5" presStyleCnt="0"/>
      <dgm:spPr/>
    </dgm:pt>
    <dgm:pt modelId="{6570B59E-DEF8-48AB-A6F7-56B820970577}" type="pres">
      <dgm:prSet presAssocID="{6D84B0EF-3F75-49E5-B29A-85E306747552}" presName="Name37" presStyleLbl="parChTrans1D2" presStyleIdx="1" presStyleCnt="4"/>
      <dgm:spPr/>
      <dgm:t>
        <a:bodyPr/>
        <a:lstStyle/>
        <a:p>
          <a:endParaRPr lang="en-US"/>
        </a:p>
      </dgm:t>
    </dgm:pt>
    <dgm:pt modelId="{CE269290-837F-4BF4-B125-F8EBF6F9CFE0}" type="pres">
      <dgm:prSet presAssocID="{96E3592E-B062-4E11-9EEC-2BDF97795C92}" presName="hierRoot2" presStyleCnt="0">
        <dgm:presLayoutVars>
          <dgm:hierBranch val="init"/>
        </dgm:presLayoutVars>
      </dgm:prSet>
      <dgm:spPr/>
    </dgm:pt>
    <dgm:pt modelId="{CED1405B-93F0-4F58-846F-57EF48E26135}" type="pres">
      <dgm:prSet presAssocID="{96E3592E-B062-4E11-9EEC-2BDF97795C92}" presName="rootComposite" presStyleCnt="0"/>
      <dgm:spPr/>
    </dgm:pt>
    <dgm:pt modelId="{A7ED5EF6-CEA8-4BB9-8E0C-4C825D7C8FB3}" type="pres">
      <dgm:prSet presAssocID="{96E3592E-B062-4E11-9EEC-2BDF97795C92}" presName="rootText" presStyleLbl="node2" presStyleIdx="1" presStyleCnt="4" custScaleX="133567" custScaleY="1802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8585AC-6B4E-4534-A771-D168DABC4FB8}" type="pres">
      <dgm:prSet presAssocID="{96E3592E-B062-4E11-9EEC-2BDF97795C92}" presName="rootConnector" presStyleLbl="node2" presStyleIdx="1" presStyleCnt="4"/>
      <dgm:spPr/>
      <dgm:t>
        <a:bodyPr/>
        <a:lstStyle/>
        <a:p>
          <a:endParaRPr lang="en-US"/>
        </a:p>
      </dgm:t>
    </dgm:pt>
    <dgm:pt modelId="{1A5F9FA0-1406-422F-A543-4A18900A7B28}" type="pres">
      <dgm:prSet presAssocID="{96E3592E-B062-4E11-9EEC-2BDF97795C92}" presName="hierChild4" presStyleCnt="0"/>
      <dgm:spPr/>
    </dgm:pt>
    <dgm:pt modelId="{AD84F9D3-AA79-4032-B629-D0D080D52B1D}" type="pres">
      <dgm:prSet presAssocID="{96E3592E-B062-4E11-9EEC-2BDF97795C92}" presName="hierChild5" presStyleCnt="0"/>
      <dgm:spPr/>
    </dgm:pt>
    <dgm:pt modelId="{7E1CC4F1-0446-4D80-8696-F43E571A20F3}" type="pres">
      <dgm:prSet presAssocID="{6567DD40-A5F2-4BAC-BF7F-A15381D79AA9}" presName="Name37" presStyleLbl="parChTrans1D2" presStyleIdx="2" presStyleCnt="4"/>
      <dgm:spPr/>
      <dgm:t>
        <a:bodyPr/>
        <a:lstStyle/>
        <a:p>
          <a:endParaRPr lang="en-US"/>
        </a:p>
      </dgm:t>
    </dgm:pt>
    <dgm:pt modelId="{3450752F-A494-4CE3-B36A-2B46F19C862B}" type="pres">
      <dgm:prSet presAssocID="{FED1068D-5001-4ED9-9578-26F0345A0897}" presName="hierRoot2" presStyleCnt="0">
        <dgm:presLayoutVars>
          <dgm:hierBranch val="init"/>
        </dgm:presLayoutVars>
      </dgm:prSet>
      <dgm:spPr/>
    </dgm:pt>
    <dgm:pt modelId="{F6326E6A-FE91-4AEE-A3B3-FFE3C9C2C58F}" type="pres">
      <dgm:prSet presAssocID="{FED1068D-5001-4ED9-9578-26F0345A0897}" presName="rootComposite" presStyleCnt="0"/>
      <dgm:spPr/>
    </dgm:pt>
    <dgm:pt modelId="{31245475-F261-402E-B62B-61563C16C4ED}" type="pres">
      <dgm:prSet presAssocID="{FED1068D-5001-4ED9-9578-26F0345A0897}" presName="rootText" presStyleLbl="node2" presStyleIdx="2" presStyleCnt="4" custScaleX="157795" custScaleY="2159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D9F45C-C8D7-464C-A456-0D1A018EE219}" type="pres">
      <dgm:prSet presAssocID="{FED1068D-5001-4ED9-9578-26F0345A0897}" presName="rootConnector" presStyleLbl="node2" presStyleIdx="2" presStyleCnt="4"/>
      <dgm:spPr/>
      <dgm:t>
        <a:bodyPr/>
        <a:lstStyle/>
        <a:p>
          <a:endParaRPr lang="en-US"/>
        </a:p>
      </dgm:t>
    </dgm:pt>
    <dgm:pt modelId="{A6636788-F3F3-4412-BBAE-6B7F032C3ABB}" type="pres">
      <dgm:prSet presAssocID="{FED1068D-5001-4ED9-9578-26F0345A0897}" presName="hierChild4" presStyleCnt="0"/>
      <dgm:spPr/>
    </dgm:pt>
    <dgm:pt modelId="{00D9D173-6AF9-4BF9-9199-EDF1C5B10484}" type="pres">
      <dgm:prSet presAssocID="{FED1068D-5001-4ED9-9578-26F0345A0897}" presName="hierChild5" presStyleCnt="0"/>
      <dgm:spPr/>
    </dgm:pt>
    <dgm:pt modelId="{D607804E-6D03-42AD-B771-59223917F804}" type="pres">
      <dgm:prSet presAssocID="{FF21FA34-C6D5-4D61-9476-2216500F4822}" presName="Name37" presStyleLbl="parChTrans1D2" presStyleIdx="3" presStyleCnt="4"/>
      <dgm:spPr/>
      <dgm:t>
        <a:bodyPr/>
        <a:lstStyle/>
        <a:p>
          <a:endParaRPr lang="en-US"/>
        </a:p>
      </dgm:t>
    </dgm:pt>
    <dgm:pt modelId="{4D4E335B-487B-47DB-8E2D-27DCD6F90F53}" type="pres">
      <dgm:prSet presAssocID="{230CB616-4FFF-4254-B2F2-E3E6BD788F16}" presName="hierRoot2" presStyleCnt="0">
        <dgm:presLayoutVars>
          <dgm:hierBranch val="init"/>
        </dgm:presLayoutVars>
      </dgm:prSet>
      <dgm:spPr/>
    </dgm:pt>
    <dgm:pt modelId="{43547BF9-0129-4F28-8835-32DA74EA806B}" type="pres">
      <dgm:prSet presAssocID="{230CB616-4FFF-4254-B2F2-E3E6BD788F16}" presName="rootComposite" presStyleCnt="0"/>
      <dgm:spPr/>
    </dgm:pt>
    <dgm:pt modelId="{191D270E-042C-4148-AE58-D854CF9638CD}" type="pres">
      <dgm:prSet presAssocID="{230CB616-4FFF-4254-B2F2-E3E6BD788F16}" presName="rootText" presStyleLbl="node2" presStyleIdx="3" presStyleCnt="4" custScaleX="86894" custScaleY="1618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95F71B-1A55-4E8C-9D48-0AC5F7F77D43}" type="pres">
      <dgm:prSet presAssocID="{230CB616-4FFF-4254-B2F2-E3E6BD788F16}" presName="rootConnector" presStyleLbl="node2" presStyleIdx="3" presStyleCnt="4"/>
      <dgm:spPr/>
      <dgm:t>
        <a:bodyPr/>
        <a:lstStyle/>
        <a:p>
          <a:endParaRPr lang="en-US"/>
        </a:p>
      </dgm:t>
    </dgm:pt>
    <dgm:pt modelId="{22086519-CEED-4261-B988-CD339B30AD52}" type="pres">
      <dgm:prSet presAssocID="{230CB616-4FFF-4254-B2F2-E3E6BD788F16}" presName="hierChild4" presStyleCnt="0"/>
      <dgm:spPr/>
    </dgm:pt>
    <dgm:pt modelId="{2003E9CF-8EAC-44B1-B92E-FC8A8CAEF2A3}" type="pres">
      <dgm:prSet presAssocID="{230CB616-4FFF-4254-B2F2-E3E6BD788F16}" presName="hierChild5" presStyleCnt="0"/>
      <dgm:spPr/>
    </dgm:pt>
    <dgm:pt modelId="{BFABDD8E-65D1-41B4-AB40-C3C8C0EAA954}" type="pres">
      <dgm:prSet presAssocID="{58189721-E80F-4722-B808-534423DACB07}" presName="hierChild3" presStyleCnt="0"/>
      <dgm:spPr/>
    </dgm:pt>
  </dgm:ptLst>
  <dgm:cxnLst>
    <dgm:cxn modelId="{0439C772-F837-476E-A567-42973C2D8259}" srcId="{58189721-E80F-4722-B808-534423DACB07}" destId="{230CB616-4FFF-4254-B2F2-E3E6BD788F16}" srcOrd="3" destOrd="0" parTransId="{FF21FA34-C6D5-4D61-9476-2216500F4822}" sibTransId="{4F927656-60F3-4A59-86E6-D9D4C4C5271A}"/>
    <dgm:cxn modelId="{EA7ECB00-63DD-4733-8FE8-6BDD61AB78AA}" type="presOf" srcId="{58189721-E80F-4722-B808-534423DACB07}" destId="{EC1A603E-75F8-4B3A-A858-55C9259857DF}" srcOrd="1" destOrd="0" presId="urn:microsoft.com/office/officeart/2005/8/layout/orgChart1"/>
    <dgm:cxn modelId="{A7BAB568-A003-4051-9535-EB873F6B0049}" type="presOf" srcId="{58189721-E80F-4722-B808-534423DACB07}" destId="{7B63E3F8-159C-4DD0-86C9-36B1CF52FC1D}" srcOrd="0" destOrd="0" presId="urn:microsoft.com/office/officeart/2005/8/layout/orgChart1"/>
    <dgm:cxn modelId="{276A5F46-D080-4B3D-9308-8477C0EC6140}" type="presOf" srcId="{FED1068D-5001-4ED9-9578-26F0345A0897}" destId="{31245475-F261-402E-B62B-61563C16C4ED}" srcOrd="0" destOrd="0" presId="urn:microsoft.com/office/officeart/2005/8/layout/orgChart1"/>
    <dgm:cxn modelId="{7A82999F-531F-477E-90D6-46E400FFB1CF}" srcId="{58189721-E80F-4722-B808-534423DACB07}" destId="{96E3592E-B062-4E11-9EEC-2BDF97795C92}" srcOrd="1" destOrd="0" parTransId="{6D84B0EF-3F75-49E5-B29A-85E306747552}" sibTransId="{2EC9AA3E-3626-4CCB-B6EF-5D8CA1B289C7}"/>
    <dgm:cxn modelId="{42274EEA-962F-4298-B2AA-B265803B04B1}" type="presOf" srcId="{230CB616-4FFF-4254-B2F2-E3E6BD788F16}" destId="{8095F71B-1A55-4E8C-9D48-0AC5F7F77D43}" srcOrd="1" destOrd="0" presId="urn:microsoft.com/office/officeart/2005/8/layout/orgChart1"/>
    <dgm:cxn modelId="{814A136F-11E3-4631-B59E-D7E171DF4EBF}" type="presOf" srcId="{FF21FA34-C6D5-4D61-9476-2216500F4822}" destId="{D607804E-6D03-42AD-B771-59223917F804}" srcOrd="0" destOrd="0" presId="urn:microsoft.com/office/officeart/2005/8/layout/orgChart1"/>
    <dgm:cxn modelId="{29B7D151-E569-46B4-A020-0690F07883DE}" type="presOf" srcId="{F4862250-55E6-499B-A34C-293CE39B8099}" destId="{F71FCC54-8C3F-4680-94DE-DDFAD9924F7B}" srcOrd="1" destOrd="0" presId="urn:microsoft.com/office/officeart/2005/8/layout/orgChart1"/>
    <dgm:cxn modelId="{38634E55-200E-446E-8745-37D4F21A89F3}" type="presOf" srcId="{230CB616-4FFF-4254-B2F2-E3E6BD788F16}" destId="{191D270E-042C-4148-AE58-D854CF9638CD}" srcOrd="0" destOrd="0" presId="urn:microsoft.com/office/officeart/2005/8/layout/orgChart1"/>
    <dgm:cxn modelId="{A085534C-E30C-4696-953C-A0504527A6A0}" type="presOf" srcId="{96E3592E-B062-4E11-9EEC-2BDF97795C92}" destId="{A7ED5EF6-CEA8-4BB9-8E0C-4C825D7C8FB3}" srcOrd="0" destOrd="0" presId="urn:microsoft.com/office/officeart/2005/8/layout/orgChart1"/>
    <dgm:cxn modelId="{50E8AA28-9883-46F3-B19E-D77B51FFB0F7}" srcId="{C12B7313-4EEC-4D67-884F-1DFD7F79F940}" destId="{58189721-E80F-4722-B808-534423DACB07}" srcOrd="0" destOrd="0" parTransId="{47C3D82E-46B3-41E9-93B5-77AA593E2261}" sibTransId="{FA23A989-431B-43DD-9A7A-27A7AD0E2BCB}"/>
    <dgm:cxn modelId="{4E1AFDC8-840B-4BD7-AB28-F6E2D650FB18}" type="presOf" srcId="{FED1068D-5001-4ED9-9578-26F0345A0897}" destId="{07D9F45C-C8D7-464C-A456-0D1A018EE219}" srcOrd="1" destOrd="0" presId="urn:microsoft.com/office/officeart/2005/8/layout/orgChart1"/>
    <dgm:cxn modelId="{3A24E2E5-EDF3-4B40-93FA-491AC1127BD9}" type="presOf" srcId="{C12B7313-4EEC-4D67-884F-1DFD7F79F940}" destId="{3E3772D2-B44C-4975-A072-DA4E34F79CC2}" srcOrd="0" destOrd="0" presId="urn:microsoft.com/office/officeart/2005/8/layout/orgChart1"/>
    <dgm:cxn modelId="{CE612E86-BC18-4280-820F-46D28BE834C5}" type="presOf" srcId="{6D84B0EF-3F75-49E5-B29A-85E306747552}" destId="{6570B59E-DEF8-48AB-A6F7-56B820970577}" srcOrd="0" destOrd="0" presId="urn:microsoft.com/office/officeart/2005/8/layout/orgChart1"/>
    <dgm:cxn modelId="{773296A5-69EC-4043-ABE9-B2B47EF1CA31}" srcId="{58189721-E80F-4722-B808-534423DACB07}" destId="{FED1068D-5001-4ED9-9578-26F0345A0897}" srcOrd="2" destOrd="0" parTransId="{6567DD40-A5F2-4BAC-BF7F-A15381D79AA9}" sibTransId="{96A2C4B1-8EE1-418A-BEFE-E10BBED20A5B}"/>
    <dgm:cxn modelId="{C00AB751-3D56-4C24-BA7F-D48F81ED6A9E}" type="presOf" srcId="{96E3592E-B062-4E11-9EEC-2BDF97795C92}" destId="{698585AC-6B4E-4534-A771-D168DABC4FB8}" srcOrd="1" destOrd="0" presId="urn:microsoft.com/office/officeart/2005/8/layout/orgChart1"/>
    <dgm:cxn modelId="{5F6464CA-C85E-4FE0-8ACF-3277599B1C7C}" type="presOf" srcId="{F4862250-55E6-499B-A34C-293CE39B8099}" destId="{4AC88D1D-8B8B-4211-9590-2D9595D0A191}" srcOrd="0" destOrd="0" presId="urn:microsoft.com/office/officeart/2005/8/layout/orgChart1"/>
    <dgm:cxn modelId="{BB784014-73B3-4520-8C34-7F047AD3DB51}" type="presOf" srcId="{6567DD40-A5F2-4BAC-BF7F-A15381D79AA9}" destId="{7E1CC4F1-0446-4D80-8696-F43E571A20F3}" srcOrd="0" destOrd="0" presId="urn:microsoft.com/office/officeart/2005/8/layout/orgChart1"/>
    <dgm:cxn modelId="{9FA43E3B-141B-486E-B311-D8CCBB8699E6}" srcId="{58189721-E80F-4722-B808-534423DACB07}" destId="{F4862250-55E6-499B-A34C-293CE39B8099}" srcOrd="0" destOrd="0" parTransId="{8A084348-718F-4789-907C-941B74CDC9C0}" sibTransId="{8FB998C1-FF07-4461-B106-061615F42E6C}"/>
    <dgm:cxn modelId="{4ACD74BE-2407-4E59-A96E-6EDC529224B0}" type="presOf" srcId="{8A084348-718F-4789-907C-941B74CDC9C0}" destId="{BE375939-C6B3-4D2E-B58A-5F5366357288}" srcOrd="0" destOrd="0" presId="urn:microsoft.com/office/officeart/2005/8/layout/orgChart1"/>
    <dgm:cxn modelId="{13BA4B47-7A6B-4C68-B5CD-3F8735620333}" type="presParOf" srcId="{3E3772D2-B44C-4975-A072-DA4E34F79CC2}" destId="{386F4CA9-633E-494B-820E-7A07C5755C6C}" srcOrd="0" destOrd="0" presId="urn:microsoft.com/office/officeart/2005/8/layout/orgChart1"/>
    <dgm:cxn modelId="{67F58D0C-4DB4-42D9-8EEE-145EBD99CD4B}" type="presParOf" srcId="{386F4CA9-633E-494B-820E-7A07C5755C6C}" destId="{FAABB28B-2491-4361-867F-24C6DCC28592}" srcOrd="0" destOrd="0" presId="urn:microsoft.com/office/officeart/2005/8/layout/orgChart1"/>
    <dgm:cxn modelId="{67D1C7A1-A49C-40D3-B0D3-564B77EC09E7}" type="presParOf" srcId="{FAABB28B-2491-4361-867F-24C6DCC28592}" destId="{7B63E3F8-159C-4DD0-86C9-36B1CF52FC1D}" srcOrd="0" destOrd="0" presId="urn:microsoft.com/office/officeart/2005/8/layout/orgChart1"/>
    <dgm:cxn modelId="{AD6370C2-18FC-4698-94B5-63E401D3330E}" type="presParOf" srcId="{FAABB28B-2491-4361-867F-24C6DCC28592}" destId="{EC1A603E-75F8-4B3A-A858-55C9259857DF}" srcOrd="1" destOrd="0" presId="urn:microsoft.com/office/officeart/2005/8/layout/orgChart1"/>
    <dgm:cxn modelId="{C8D52D43-CF15-4CDE-B5BA-D67965B2C3DA}" type="presParOf" srcId="{386F4CA9-633E-494B-820E-7A07C5755C6C}" destId="{EBA473B6-A64D-4DA7-AA7E-10D42758D70A}" srcOrd="1" destOrd="0" presId="urn:microsoft.com/office/officeart/2005/8/layout/orgChart1"/>
    <dgm:cxn modelId="{FD707DCA-250F-4444-B192-A3383790851A}" type="presParOf" srcId="{EBA473B6-A64D-4DA7-AA7E-10D42758D70A}" destId="{BE375939-C6B3-4D2E-B58A-5F5366357288}" srcOrd="0" destOrd="0" presId="urn:microsoft.com/office/officeart/2005/8/layout/orgChart1"/>
    <dgm:cxn modelId="{D52F6120-4526-4C62-9837-08310B784AC2}" type="presParOf" srcId="{EBA473B6-A64D-4DA7-AA7E-10D42758D70A}" destId="{29A02E5F-1BED-4B46-AFDE-FD8A4D9C61CC}" srcOrd="1" destOrd="0" presId="urn:microsoft.com/office/officeart/2005/8/layout/orgChart1"/>
    <dgm:cxn modelId="{4CD73F2B-B7F4-4FDD-97AF-765A37E9E0DA}" type="presParOf" srcId="{29A02E5F-1BED-4B46-AFDE-FD8A4D9C61CC}" destId="{AA875866-1D4C-4504-8721-915896311B33}" srcOrd="0" destOrd="0" presId="urn:microsoft.com/office/officeart/2005/8/layout/orgChart1"/>
    <dgm:cxn modelId="{FF932D51-526F-4BF1-AA2F-89F2BFC5FFB6}" type="presParOf" srcId="{AA875866-1D4C-4504-8721-915896311B33}" destId="{4AC88D1D-8B8B-4211-9590-2D9595D0A191}" srcOrd="0" destOrd="0" presId="urn:microsoft.com/office/officeart/2005/8/layout/orgChart1"/>
    <dgm:cxn modelId="{F2F2AD73-5D1A-4173-BB7E-46184BC4083D}" type="presParOf" srcId="{AA875866-1D4C-4504-8721-915896311B33}" destId="{F71FCC54-8C3F-4680-94DE-DDFAD9924F7B}" srcOrd="1" destOrd="0" presId="urn:microsoft.com/office/officeart/2005/8/layout/orgChart1"/>
    <dgm:cxn modelId="{AA55BC38-8E96-4B34-BBE3-85065B7754DC}" type="presParOf" srcId="{29A02E5F-1BED-4B46-AFDE-FD8A4D9C61CC}" destId="{85ED0ED6-0E35-4452-A216-5E631234ED4C}" srcOrd="1" destOrd="0" presId="urn:microsoft.com/office/officeart/2005/8/layout/orgChart1"/>
    <dgm:cxn modelId="{CD5734EB-A017-4B20-B97F-0A7F50F9C442}" type="presParOf" srcId="{29A02E5F-1BED-4B46-AFDE-FD8A4D9C61CC}" destId="{DE7DCDA9-4582-44A9-A219-89F5368DD3CD}" srcOrd="2" destOrd="0" presId="urn:microsoft.com/office/officeart/2005/8/layout/orgChart1"/>
    <dgm:cxn modelId="{17ADF1F1-C65E-4E8A-BFB4-AEC4664546BE}" type="presParOf" srcId="{EBA473B6-A64D-4DA7-AA7E-10D42758D70A}" destId="{6570B59E-DEF8-48AB-A6F7-56B820970577}" srcOrd="2" destOrd="0" presId="urn:microsoft.com/office/officeart/2005/8/layout/orgChart1"/>
    <dgm:cxn modelId="{BC53AC2A-9DE2-4643-A32B-CBCC2AC3185D}" type="presParOf" srcId="{EBA473B6-A64D-4DA7-AA7E-10D42758D70A}" destId="{CE269290-837F-4BF4-B125-F8EBF6F9CFE0}" srcOrd="3" destOrd="0" presId="urn:microsoft.com/office/officeart/2005/8/layout/orgChart1"/>
    <dgm:cxn modelId="{863A61A0-8173-4D57-8699-420DAEEFFE95}" type="presParOf" srcId="{CE269290-837F-4BF4-B125-F8EBF6F9CFE0}" destId="{CED1405B-93F0-4F58-846F-57EF48E26135}" srcOrd="0" destOrd="0" presId="urn:microsoft.com/office/officeart/2005/8/layout/orgChart1"/>
    <dgm:cxn modelId="{EECDCAFF-64E1-48F9-85C6-E4BBF934DD31}" type="presParOf" srcId="{CED1405B-93F0-4F58-846F-57EF48E26135}" destId="{A7ED5EF6-CEA8-4BB9-8E0C-4C825D7C8FB3}" srcOrd="0" destOrd="0" presId="urn:microsoft.com/office/officeart/2005/8/layout/orgChart1"/>
    <dgm:cxn modelId="{B5248DDE-C338-4B8E-B0CC-1F39CF013EFA}" type="presParOf" srcId="{CED1405B-93F0-4F58-846F-57EF48E26135}" destId="{698585AC-6B4E-4534-A771-D168DABC4FB8}" srcOrd="1" destOrd="0" presId="urn:microsoft.com/office/officeart/2005/8/layout/orgChart1"/>
    <dgm:cxn modelId="{DBBCD2B8-8437-4EFF-8C69-F750423DB780}" type="presParOf" srcId="{CE269290-837F-4BF4-B125-F8EBF6F9CFE0}" destId="{1A5F9FA0-1406-422F-A543-4A18900A7B28}" srcOrd="1" destOrd="0" presId="urn:microsoft.com/office/officeart/2005/8/layout/orgChart1"/>
    <dgm:cxn modelId="{2E535774-EB67-44DC-BF9C-F54E67BB41F5}" type="presParOf" srcId="{CE269290-837F-4BF4-B125-F8EBF6F9CFE0}" destId="{AD84F9D3-AA79-4032-B629-D0D080D52B1D}" srcOrd="2" destOrd="0" presId="urn:microsoft.com/office/officeart/2005/8/layout/orgChart1"/>
    <dgm:cxn modelId="{F05ACA87-9CA3-404E-8597-BC9C4C1464BA}" type="presParOf" srcId="{EBA473B6-A64D-4DA7-AA7E-10D42758D70A}" destId="{7E1CC4F1-0446-4D80-8696-F43E571A20F3}" srcOrd="4" destOrd="0" presId="urn:microsoft.com/office/officeart/2005/8/layout/orgChart1"/>
    <dgm:cxn modelId="{5953EED5-F984-4802-94B7-68C0B5475104}" type="presParOf" srcId="{EBA473B6-A64D-4DA7-AA7E-10D42758D70A}" destId="{3450752F-A494-4CE3-B36A-2B46F19C862B}" srcOrd="5" destOrd="0" presId="urn:microsoft.com/office/officeart/2005/8/layout/orgChart1"/>
    <dgm:cxn modelId="{2175472B-BBE4-4825-BA54-FFA33F24C736}" type="presParOf" srcId="{3450752F-A494-4CE3-B36A-2B46F19C862B}" destId="{F6326E6A-FE91-4AEE-A3B3-FFE3C9C2C58F}" srcOrd="0" destOrd="0" presId="urn:microsoft.com/office/officeart/2005/8/layout/orgChart1"/>
    <dgm:cxn modelId="{14EA7248-D8B6-4F1A-9808-C1525903340A}" type="presParOf" srcId="{F6326E6A-FE91-4AEE-A3B3-FFE3C9C2C58F}" destId="{31245475-F261-402E-B62B-61563C16C4ED}" srcOrd="0" destOrd="0" presId="urn:microsoft.com/office/officeart/2005/8/layout/orgChart1"/>
    <dgm:cxn modelId="{4A3ACA82-FD34-4E25-915E-7F37502231A8}" type="presParOf" srcId="{F6326E6A-FE91-4AEE-A3B3-FFE3C9C2C58F}" destId="{07D9F45C-C8D7-464C-A456-0D1A018EE219}" srcOrd="1" destOrd="0" presId="urn:microsoft.com/office/officeart/2005/8/layout/orgChart1"/>
    <dgm:cxn modelId="{5E5C4242-269D-4ECF-BE7A-ECD33414E2AD}" type="presParOf" srcId="{3450752F-A494-4CE3-B36A-2B46F19C862B}" destId="{A6636788-F3F3-4412-BBAE-6B7F032C3ABB}" srcOrd="1" destOrd="0" presId="urn:microsoft.com/office/officeart/2005/8/layout/orgChart1"/>
    <dgm:cxn modelId="{FBF40016-45DF-4AA3-B81B-9E1E035520CF}" type="presParOf" srcId="{3450752F-A494-4CE3-B36A-2B46F19C862B}" destId="{00D9D173-6AF9-4BF9-9199-EDF1C5B10484}" srcOrd="2" destOrd="0" presId="urn:microsoft.com/office/officeart/2005/8/layout/orgChart1"/>
    <dgm:cxn modelId="{488F86EB-D0CA-4F62-ABF6-5977EFB1B477}" type="presParOf" srcId="{EBA473B6-A64D-4DA7-AA7E-10D42758D70A}" destId="{D607804E-6D03-42AD-B771-59223917F804}" srcOrd="6" destOrd="0" presId="urn:microsoft.com/office/officeart/2005/8/layout/orgChart1"/>
    <dgm:cxn modelId="{3120F6BC-A223-4809-8C0E-0BB81BE8111E}" type="presParOf" srcId="{EBA473B6-A64D-4DA7-AA7E-10D42758D70A}" destId="{4D4E335B-487B-47DB-8E2D-27DCD6F90F53}" srcOrd="7" destOrd="0" presId="urn:microsoft.com/office/officeart/2005/8/layout/orgChart1"/>
    <dgm:cxn modelId="{2C1579B3-40CA-4FC4-BD26-BCFA187486EF}" type="presParOf" srcId="{4D4E335B-487B-47DB-8E2D-27DCD6F90F53}" destId="{43547BF9-0129-4F28-8835-32DA74EA806B}" srcOrd="0" destOrd="0" presId="urn:microsoft.com/office/officeart/2005/8/layout/orgChart1"/>
    <dgm:cxn modelId="{AEB2DC1C-A552-4BD9-A72C-E887A2D4CC34}" type="presParOf" srcId="{43547BF9-0129-4F28-8835-32DA74EA806B}" destId="{191D270E-042C-4148-AE58-D854CF9638CD}" srcOrd="0" destOrd="0" presId="urn:microsoft.com/office/officeart/2005/8/layout/orgChart1"/>
    <dgm:cxn modelId="{C6BB501E-5F06-47AC-B279-3473F6C04D5A}" type="presParOf" srcId="{43547BF9-0129-4F28-8835-32DA74EA806B}" destId="{8095F71B-1A55-4E8C-9D48-0AC5F7F77D43}" srcOrd="1" destOrd="0" presId="urn:microsoft.com/office/officeart/2005/8/layout/orgChart1"/>
    <dgm:cxn modelId="{3FDD0729-FEFD-4959-AA46-575AC7E5CAF4}" type="presParOf" srcId="{4D4E335B-487B-47DB-8E2D-27DCD6F90F53}" destId="{22086519-CEED-4261-B988-CD339B30AD52}" srcOrd="1" destOrd="0" presId="urn:microsoft.com/office/officeart/2005/8/layout/orgChart1"/>
    <dgm:cxn modelId="{006F5565-8A40-4C23-BB4B-3826F4D4E46C}" type="presParOf" srcId="{4D4E335B-487B-47DB-8E2D-27DCD6F90F53}" destId="{2003E9CF-8EAC-44B1-B92E-FC8A8CAEF2A3}" srcOrd="2" destOrd="0" presId="urn:microsoft.com/office/officeart/2005/8/layout/orgChart1"/>
    <dgm:cxn modelId="{783BBADC-9A66-49BB-AFC3-9EF825DF7E2B}" type="presParOf" srcId="{386F4CA9-633E-494B-820E-7A07C5755C6C}" destId="{BFABDD8E-65D1-41B4-AB40-C3C8C0EAA95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E5AAD7-CF29-4F04-BE15-D0187E4FE10A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D5229E-57AB-421F-9526-20099B15D355}">
      <dgm:prSet phldrT="[Text]" custT="1"/>
      <dgm:spPr>
        <a:solidFill>
          <a:srgbClr val="FF0000"/>
        </a:solidFill>
      </dgm:spPr>
      <dgm:t>
        <a:bodyPr/>
        <a:lstStyle/>
        <a:p>
          <a:r>
            <a:rPr lang="bn-BD" sz="1600" b="1" dirty="0" smtClean="0">
              <a:latin typeface="NikoshBAN" pitchFamily="2" charset="0"/>
              <a:cs typeface="NikoshBAN" pitchFamily="2" charset="0"/>
            </a:rPr>
            <a:t>সাধারন </a:t>
          </a:r>
        </a:p>
        <a:p>
          <a:r>
            <a:rPr lang="bn-BD" sz="1600" b="1" dirty="0" smtClean="0">
              <a:latin typeface="NikoshBAN" pitchFamily="2" charset="0"/>
              <a:cs typeface="NikoshBAN" pitchFamily="2" charset="0"/>
            </a:rPr>
            <a:t>কার্যাবলি</a:t>
          </a:r>
          <a:endParaRPr lang="en-US" sz="1600" b="1" dirty="0">
            <a:latin typeface="NikoshBAN" pitchFamily="2" charset="0"/>
            <a:cs typeface="NikoshBAN" pitchFamily="2" charset="0"/>
          </a:endParaRPr>
        </a:p>
      </dgm:t>
    </dgm:pt>
    <dgm:pt modelId="{54F28FEF-BE1B-4A33-B77D-20FB1C38A494}" type="parTrans" cxnId="{B14A387D-3036-4B0F-9EB2-D18C172E729C}">
      <dgm:prSet/>
      <dgm:spPr/>
      <dgm:t>
        <a:bodyPr/>
        <a:lstStyle/>
        <a:p>
          <a:endParaRPr lang="en-US"/>
        </a:p>
      </dgm:t>
    </dgm:pt>
    <dgm:pt modelId="{F87E2065-1096-4B1D-8856-72B72858F5A0}" type="sibTrans" cxnId="{B14A387D-3036-4B0F-9EB2-D18C172E729C}">
      <dgm:prSet/>
      <dgm:spPr/>
      <dgm:t>
        <a:bodyPr/>
        <a:lstStyle/>
        <a:p>
          <a:endParaRPr lang="en-US"/>
        </a:p>
      </dgm:t>
    </dgm:pt>
    <dgm:pt modelId="{72DEA096-28E3-451B-8DF4-06FEBDE789B6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1200" b="1" dirty="0" smtClean="0">
              <a:latin typeface="NikoshBAN" pitchFamily="2" charset="0"/>
              <a:cs typeface="NikoshBAN" pitchFamily="2" charset="0"/>
            </a:rPr>
            <a:t>নোট ও মুদ্রার প্রচলন </a:t>
          </a:r>
          <a:endParaRPr lang="en-US" sz="1200" b="1" dirty="0">
            <a:latin typeface="NikoshBAN" pitchFamily="2" charset="0"/>
            <a:cs typeface="NikoshBAN" pitchFamily="2" charset="0"/>
          </a:endParaRPr>
        </a:p>
      </dgm:t>
    </dgm:pt>
    <dgm:pt modelId="{CA4334D3-FEED-4B2E-A525-C739123CE8F5}" type="parTrans" cxnId="{438D1942-797D-4DEC-A131-66C2B537876A}">
      <dgm:prSet/>
      <dgm:spPr/>
      <dgm:t>
        <a:bodyPr/>
        <a:lstStyle/>
        <a:p>
          <a:endParaRPr lang="en-US"/>
        </a:p>
      </dgm:t>
    </dgm:pt>
    <dgm:pt modelId="{6632895D-55C6-44F2-9DEC-BF39D3CBF5F0}" type="sibTrans" cxnId="{438D1942-797D-4DEC-A131-66C2B537876A}">
      <dgm:prSet/>
      <dgm:spPr/>
      <dgm:t>
        <a:bodyPr/>
        <a:lstStyle/>
        <a:p>
          <a:endParaRPr lang="en-US"/>
        </a:p>
      </dgm:t>
    </dgm:pt>
    <dgm:pt modelId="{8B34306D-689C-484D-B416-E814B87BF3B7}">
      <dgm:prSet phldrT="[Text]" custT="1"/>
      <dgm:spPr>
        <a:solidFill>
          <a:schemeClr val="accent6"/>
        </a:solidFill>
      </dgm:spPr>
      <dgm:t>
        <a:bodyPr/>
        <a:lstStyle/>
        <a:p>
          <a:r>
            <a:rPr lang="bn-BD" sz="11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বৈদেশিক বিনিময় </a:t>
          </a:r>
        </a:p>
        <a:p>
          <a:r>
            <a:rPr lang="bn-BD" sz="11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নিয়ন্ত্রন</a:t>
          </a:r>
          <a:endParaRPr lang="en-US" sz="11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382E0AE-060D-440E-AF0C-079BB8E12469}" type="parTrans" cxnId="{5181AAEA-DA2F-424B-AB87-ED10D5035A43}">
      <dgm:prSet/>
      <dgm:spPr/>
      <dgm:t>
        <a:bodyPr/>
        <a:lstStyle/>
        <a:p>
          <a:endParaRPr lang="en-US"/>
        </a:p>
      </dgm:t>
    </dgm:pt>
    <dgm:pt modelId="{65C60D2E-B41F-4FEB-B772-B4EDECAD5235}" type="sibTrans" cxnId="{5181AAEA-DA2F-424B-AB87-ED10D5035A43}">
      <dgm:prSet/>
      <dgm:spPr/>
      <dgm:t>
        <a:bodyPr/>
        <a:lstStyle/>
        <a:p>
          <a:endParaRPr lang="en-US"/>
        </a:p>
      </dgm:t>
    </dgm:pt>
    <dgm:pt modelId="{39176365-D51D-4EE4-A8AE-55B7081B268B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11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ব্যাংক ব্যবস্থার</a:t>
          </a:r>
        </a:p>
        <a:p>
          <a:r>
            <a:rPr lang="bn-BD" sz="11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উন্নয়ন </a:t>
          </a:r>
        </a:p>
      </dgm:t>
    </dgm:pt>
    <dgm:pt modelId="{56126739-59B4-44F3-B32D-59FB0B62055F}" type="parTrans" cxnId="{FA742B4B-76E9-45C3-82E3-7267FC2D6A51}">
      <dgm:prSet/>
      <dgm:spPr/>
      <dgm:t>
        <a:bodyPr/>
        <a:lstStyle/>
        <a:p>
          <a:endParaRPr lang="en-US"/>
        </a:p>
      </dgm:t>
    </dgm:pt>
    <dgm:pt modelId="{6F8FADAD-DDBF-4E09-80AF-6DE63C60291E}" type="sibTrans" cxnId="{FA742B4B-76E9-45C3-82E3-7267FC2D6A51}">
      <dgm:prSet/>
      <dgm:spPr/>
      <dgm:t>
        <a:bodyPr/>
        <a:lstStyle/>
        <a:p>
          <a:endParaRPr lang="en-US"/>
        </a:p>
      </dgm:t>
    </dgm:pt>
    <dgm:pt modelId="{58F8AB57-5DB9-4294-854F-C6EE03BCCEEC}">
      <dgm:prSet phldrT="[Text]" custT="1"/>
      <dgm:spPr>
        <a:solidFill>
          <a:srgbClr val="7030A0"/>
        </a:solidFill>
      </dgm:spPr>
      <dgm:t>
        <a:bodyPr/>
        <a:lstStyle/>
        <a:p>
          <a:r>
            <a:rPr lang="bn-BD" sz="1100" b="1" dirty="0" smtClean="0">
              <a:latin typeface="NikoshBAN" pitchFamily="2" charset="0"/>
              <a:cs typeface="NikoshBAN" pitchFamily="2" charset="0"/>
            </a:rPr>
            <a:t>মুদ্রাবাজারের </a:t>
          </a:r>
        </a:p>
        <a:p>
          <a:r>
            <a:rPr lang="bn-BD" sz="1100" b="1" dirty="0" smtClean="0">
              <a:latin typeface="NikoshBAN" pitchFamily="2" charset="0"/>
              <a:cs typeface="NikoshBAN" pitchFamily="2" charset="0"/>
            </a:rPr>
            <a:t>অভিভাবক </a:t>
          </a:r>
          <a:endParaRPr lang="en-US" sz="1100" b="1" dirty="0">
            <a:latin typeface="NikoshBAN" pitchFamily="2" charset="0"/>
            <a:cs typeface="NikoshBAN" pitchFamily="2" charset="0"/>
          </a:endParaRPr>
        </a:p>
      </dgm:t>
    </dgm:pt>
    <dgm:pt modelId="{F98811F6-975E-48CA-8CD8-56B6276FB5AD}" type="parTrans" cxnId="{E11EA721-06EE-4C3A-BDAE-C1DE7D8FBA7E}">
      <dgm:prSet/>
      <dgm:spPr/>
      <dgm:t>
        <a:bodyPr/>
        <a:lstStyle/>
        <a:p>
          <a:endParaRPr lang="en-US"/>
        </a:p>
      </dgm:t>
    </dgm:pt>
    <dgm:pt modelId="{FC094A09-F7B7-4B13-8750-6D6F1600ABC1}" type="sibTrans" cxnId="{E11EA721-06EE-4C3A-BDAE-C1DE7D8FBA7E}">
      <dgm:prSet/>
      <dgm:spPr/>
      <dgm:t>
        <a:bodyPr/>
        <a:lstStyle/>
        <a:p>
          <a:endParaRPr lang="en-US"/>
        </a:p>
      </dgm:t>
    </dgm:pt>
    <dgm:pt modelId="{94C0DDF6-A08C-4F94-B402-8710F31410FC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1100" b="1" dirty="0" smtClean="0">
              <a:solidFill>
                <a:schemeClr val="tx1"/>
              </a:solidFill>
            </a:rPr>
            <a:t>সহজ বিনিময় মাধ্যম সৃষ্টি </a:t>
          </a:r>
          <a:endParaRPr lang="en-US" sz="1100" b="1" dirty="0">
            <a:solidFill>
              <a:schemeClr val="tx1"/>
            </a:solidFill>
          </a:endParaRPr>
        </a:p>
      </dgm:t>
    </dgm:pt>
    <dgm:pt modelId="{C3D4BE0C-B347-4922-96D6-45A9F078BDD6}" type="parTrans" cxnId="{3E32A840-42BE-421D-AC70-51BCCD4E40FE}">
      <dgm:prSet/>
      <dgm:spPr/>
      <dgm:t>
        <a:bodyPr/>
        <a:lstStyle/>
        <a:p>
          <a:endParaRPr lang="en-US"/>
        </a:p>
      </dgm:t>
    </dgm:pt>
    <dgm:pt modelId="{4AA193F5-8B11-4EB8-B1E6-2BC340AD3512}" type="sibTrans" cxnId="{3E32A840-42BE-421D-AC70-51BCCD4E40FE}">
      <dgm:prSet/>
      <dgm:spPr/>
      <dgm:t>
        <a:bodyPr/>
        <a:lstStyle/>
        <a:p>
          <a:endParaRPr lang="en-US"/>
        </a:p>
      </dgm:t>
    </dgm:pt>
    <dgm:pt modelId="{C8CBF656-D737-40D9-81D2-1518625AFBCD}">
      <dgm:prSet phldrT="[Text]" custT="1"/>
      <dgm:spPr>
        <a:solidFill>
          <a:srgbClr val="92D050"/>
        </a:solidFill>
      </dgm:spPr>
      <dgm:t>
        <a:bodyPr/>
        <a:lstStyle/>
        <a:p>
          <a:r>
            <a:rPr lang="bn-BD" sz="11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কর্মসংস্থানের</a:t>
          </a:r>
        </a:p>
        <a:p>
          <a:r>
            <a:rPr lang="bn-BD" sz="11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সুযোগ সৃষ্টি</a:t>
          </a:r>
        </a:p>
      </dgm:t>
    </dgm:pt>
    <dgm:pt modelId="{5A98BB00-DF8A-439D-96F0-F7CB3B9DC778}" type="parTrans" cxnId="{5B703CBB-792F-4851-A3A8-6FCEA714667D}">
      <dgm:prSet/>
      <dgm:spPr/>
      <dgm:t>
        <a:bodyPr/>
        <a:lstStyle/>
        <a:p>
          <a:endParaRPr lang="en-US"/>
        </a:p>
      </dgm:t>
    </dgm:pt>
    <dgm:pt modelId="{2C97EB8F-1E3E-4C80-A085-3D0BC10C8CB5}" type="sibTrans" cxnId="{5B703CBB-792F-4851-A3A8-6FCEA714667D}">
      <dgm:prSet/>
      <dgm:spPr/>
      <dgm:t>
        <a:bodyPr/>
        <a:lstStyle/>
        <a:p>
          <a:endParaRPr lang="en-US"/>
        </a:p>
      </dgm:t>
    </dgm:pt>
    <dgm:pt modelId="{F25691C0-24CA-4754-834B-E3937B0D232A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n-BD" sz="11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সরকার কর্তৃক গৃহীত</a:t>
          </a:r>
        </a:p>
        <a:p>
          <a:r>
            <a:rPr lang="bn-BD" sz="11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ঋনের তদারক </a:t>
          </a:r>
        </a:p>
      </dgm:t>
    </dgm:pt>
    <dgm:pt modelId="{EB3043A2-0916-41EE-B9BA-85E5C1DA7AB5}" type="parTrans" cxnId="{62C8A621-3A84-4201-A484-5EEF7B019797}">
      <dgm:prSet/>
      <dgm:spPr/>
      <dgm:t>
        <a:bodyPr/>
        <a:lstStyle/>
        <a:p>
          <a:endParaRPr lang="en-US"/>
        </a:p>
      </dgm:t>
    </dgm:pt>
    <dgm:pt modelId="{382626CC-E934-442F-8CFB-96805EA7BD40}" type="sibTrans" cxnId="{62C8A621-3A84-4201-A484-5EEF7B019797}">
      <dgm:prSet/>
      <dgm:spPr/>
      <dgm:t>
        <a:bodyPr/>
        <a:lstStyle/>
        <a:p>
          <a:endParaRPr lang="en-US"/>
        </a:p>
      </dgm:t>
    </dgm:pt>
    <dgm:pt modelId="{E4377786-7595-4C0C-AC00-9CD8AC34982B}" type="pres">
      <dgm:prSet presAssocID="{4DE5AAD7-CF29-4F04-BE15-D0187E4FE10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73965B-3F25-4AAF-B3C5-3D3E5E286039}" type="pres">
      <dgm:prSet presAssocID="{36D5229E-57AB-421F-9526-20099B15D355}" presName="centerShape" presStyleLbl="node0" presStyleIdx="0" presStyleCnt="1" custScaleX="115457"/>
      <dgm:spPr/>
      <dgm:t>
        <a:bodyPr/>
        <a:lstStyle/>
        <a:p>
          <a:endParaRPr lang="en-US"/>
        </a:p>
      </dgm:t>
    </dgm:pt>
    <dgm:pt modelId="{98A3B84F-0E32-4EA4-99F5-1592DB8F3A39}" type="pres">
      <dgm:prSet presAssocID="{CA4334D3-FEED-4B2E-A525-C739123CE8F5}" presName="Name9" presStyleLbl="parChTrans1D2" presStyleIdx="0" presStyleCnt="7"/>
      <dgm:spPr/>
      <dgm:t>
        <a:bodyPr/>
        <a:lstStyle/>
        <a:p>
          <a:endParaRPr lang="en-US"/>
        </a:p>
      </dgm:t>
    </dgm:pt>
    <dgm:pt modelId="{FE5F633E-5525-4271-ABF2-6700BB113414}" type="pres">
      <dgm:prSet presAssocID="{CA4334D3-FEED-4B2E-A525-C739123CE8F5}" presName="connTx" presStyleLbl="parChTrans1D2" presStyleIdx="0" presStyleCnt="7"/>
      <dgm:spPr/>
      <dgm:t>
        <a:bodyPr/>
        <a:lstStyle/>
        <a:p>
          <a:endParaRPr lang="en-US"/>
        </a:p>
      </dgm:t>
    </dgm:pt>
    <dgm:pt modelId="{56EC3564-6925-4861-81A7-9CB1F9CA48FF}" type="pres">
      <dgm:prSet presAssocID="{72DEA096-28E3-451B-8DF4-06FEBDE789B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3AC219-6E87-4B60-ABC2-05BBBF1ADD84}" type="pres">
      <dgm:prSet presAssocID="{F98811F6-975E-48CA-8CD8-56B6276FB5AD}" presName="Name9" presStyleLbl="parChTrans1D2" presStyleIdx="1" presStyleCnt="7"/>
      <dgm:spPr/>
      <dgm:t>
        <a:bodyPr/>
        <a:lstStyle/>
        <a:p>
          <a:endParaRPr lang="en-US"/>
        </a:p>
      </dgm:t>
    </dgm:pt>
    <dgm:pt modelId="{46673859-587E-42F2-87D3-DF69D0D90AFD}" type="pres">
      <dgm:prSet presAssocID="{F98811F6-975E-48CA-8CD8-56B6276FB5AD}" presName="connTx" presStyleLbl="parChTrans1D2" presStyleIdx="1" presStyleCnt="7"/>
      <dgm:spPr/>
      <dgm:t>
        <a:bodyPr/>
        <a:lstStyle/>
        <a:p>
          <a:endParaRPr lang="en-US"/>
        </a:p>
      </dgm:t>
    </dgm:pt>
    <dgm:pt modelId="{4F1D4904-7702-4AB5-AD01-E5F583B01677}" type="pres">
      <dgm:prSet presAssocID="{58F8AB57-5DB9-4294-854F-C6EE03BCCEE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0A4D3D-F538-4DF5-9954-C58E9515ECF1}" type="pres">
      <dgm:prSet presAssocID="{C3D4BE0C-B347-4922-96D6-45A9F078BDD6}" presName="Name9" presStyleLbl="parChTrans1D2" presStyleIdx="2" presStyleCnt="7"/>
      <dgm:spPr/>
      <dgm:t>
        <a:bodyPr/>
        <a:lstStyle/>
        <a:p>
          <a:endParaRPr lang="en-US"/>
        </a:p>
      </dgm:t>
    </dgm:pt>
    <dgm:pt modelId="{A1A2D82B-7415-4EA6-9D73-F13D2404F436}" type="pres">
      <dgm:prSet presAssocID="{C3D4BE0C-B347-4922-96D6-45A9F078BDD6}" presName="connTx" presStyleLbl="parChTrans1D2" presStyleIdx="2" presStyleCnt="7"/>
      <dgm:spPr/>
      <dgm:t>
        <a:bodyPr/>
        <a:lstStyle/>
        <a:p>
          <a:endParaRPr lang="en-US"/>
        </a:p>
      </dgm:t>
    </dgm:pt>
    <dgm:pt modelId="{6CAE8E3D-6E1F-4177-BC2D-B67673ABBB7F}" type="pres">
      <dgm:prSet presAssocID="{94C0DDF6-A08C-4F94-B402-8710F31410FC}" presName="node" presStyleLbl="node1" presStyleIdx="2" presStyleCnt="7" custScaleX="1284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C9362F-0A5C-4804-9350-47AE4E3F718A}" type="pres">
      <dgm:prSet presAssocID="{5382E0AE-060D-440E-AF0C-079BB8E12469}" presName="Name9" presStyleLbl="parChTrans1D2" presStyleIdx="3" presStyleCnt="7"/>
      <dgm:spPr/>
      <dgm:t>
        <a:bodyPr/>
        <a:lstStyle/>
        <a:p>
          <a:endParaRPr lang="en-US"/>
        </a:p>
      </dgm:t>
    </dgm:pt>
    <dgm:pt modelId="{35276346-667C-46E4-9D82-A3301513B962}" type="pres">
      <dgm:prSet presAssocID="{5382E0AE-060D-440E-AF0C-079BB8E12469}" presName="connTx" presStyleLbl="parChTrans1D2" presStyleIdx="3" presStyleCnt="7"/>
      <dgm:spPr/>
      <dgm:t>
        <a:bodyPr/>
        <a:lstStyle/>
        <a:p>
          <a:endParaRPr lang="en-US"/>
        </a:p>
      </dgm:t>
    </dgm:pt>
    <dgm:pt modelId="{D7798C40-0942-414A-A687-5BEC5C0F47C5}" type="pres">
      <dgm:prSet presAssocID="{8B34306D-689C-484D-B416-E814B87BF3B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35CD2E-F245-42B1-9EAE-36433836C44C}" type="pres">
      <dgm:prSet presAssocID="{56126739-59B4-44F3-B32D-59FB0B62055F}" presName="Name9" presStyleLbl="parChTrans1D2" presStyleIdx="4" presStyleCnt="7"/>
      <dgm:spPr/>
      <dgm:t>
        <a:bodyPr/>
        <a:lstStyle/>
        <a:p>
          <a:endParaRPr lang="en-US"/>
        </a:p>
      </dgm:t>
    </dgm:pt>
    <dgm:pt modelId="{6B033957-35FF-4A71-B038-52777E5B5B42}" type="pres">
      <dgm:prSet presAssocID="{56126739-59B4-44F3-B32D-59FB0B62055F}" presName="connTx" presStyleLbl="parChTrans1D2" presStyleIdx="4" presStyleCnt="7"/>
      <dgm:spPr/>
      <dgm:t>
        <a:bodyPr/>
        <a:lstStyle/>
        <a:p>
          <a:endParaRPr lang="en-US"/>
        </a:p>
      </dgm:t>
    </dgm:pt>
    <dgm:pt modelId="{0A054729-6292-4F6C-89B9-78274C406E75}" type="pres">
      <dgm:prSet presAssocID="{39176365-D51D-4EE4-A8AE-55B7081B268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ED0C3-AD14-408B-A979-0F2C6D92A456}" type="pres">
      <dgm:prSet presAssocID="{5A98BB00-DF8A-439D-96F0-F7CB3B9DC778}" presName="Name9" presStyleLbl="parChTrans1D2" presStyleIdx="5" presStyleCnt="7"/>
      <dgm:spPr/>
      <dgm:t>
        <a:bodyPr/>
        <a:lstStyle/>
        <a:p>
          <a:endParaRPr lang="en-US"/>
        </a:p>
      </dgm:t>
    </dgm:pt>
    <dgm:pt modelId="{6425007F-36C8-468A-B015-D069C20EA0EC}" type="pres">
      <dgm:prSet presAssocID="{5A98BB00-DF8A-439D-96F0-F7CB3B9DC778}" presName="connTx" presStyleLbl="parChTrans1D2" presStyleIdx="5" presStyleCnt="7"/>
      <dgm:spPr/>
      <dgm:t>
        <a:bodyPr/>
        <a:lstStyle/>
        <a:p>
          <a:endParaRPr lang="en-US"/>
        </a:p>
      </dgm:t>
    </dgm:pt>
    <dgm:pt modelId="{115F0BE8-1535-4D27-AE82-98E55FBC530F}" type="pres">
      <dgm:prSet presAssocID="{C8CBF656-D737-40D9-81D2-1518625AFBC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02DD8D-D891-49D4-86CB-D1C9963DDFCA}" type="pres">
      <dgm:prSet presAssocID="{EB3043A2-0916-41EE-B9BA-85E5C1DA7AB5}" presName="Name9" presStyleLbl="parChTrans1D2" presStyleIdx="6" presStyleCnt="7"/>
      <dgm:spPr/>
      <dgm:t>
        <a:bodyPr/>
        <a:lstStyle/>
        <a:p>
          <a:endParaRPr lang="en-US"/>
        </a:p>
      </dgm:t>
    </dgm:pt>
    <dgm:pt modelId="{8C9D722E-BF5F-4AD1-A091-AA4C41241118}" type="pres">
      <dgm:prSet presAssocID="{EB3043A2-0916-41EE-B9BA-85E5C1DA7AB5}" presName="connTx" presStyleLbl="parChTrans1D2" presStyleIdx="6" presStyleCnt="7"/>
      <dgm:spPr/>
      <dgm:t>
        <a:bodyPr/>
        <a:lstStyle/>
        <a:p>
          <a:endParaRPr lang="en-US"/>
        </a:p>
      </dgm:t>
    </dgm:pt>
    <dgm:pt modelId="{42B3F7A1-500D-4F6E-9904-C2563902ED91}" type="pres">
      <dgm:prSet presAssocID="{F25691C0-24CA-4754-834B-E3937B0D232A}" presName="node" presStyleLbl="node1" presStyleIdx="6" presStyleCnt="7" custScaleX="1183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FC6EDA-EF08-47ED-A7DA-C78E8986EC57}" type="presOf" srcId="{5382E0AE-060D-440E-AF0C-079BB8E12469}" destId="{CFC9362F-0A5C-4804-9350-47AE4E3F718A}" srcOrd="0" destOrd="0" presId="urn:microsoft.com/office/officeart/2005/8/layout/radial1"/>
    <dgm:cxn modelId="{5B703CBB-792F-4851-A3A8-6FCEA714667D}" srcId="{36D5229E-57AB-421F-9526-20099B15D355}" destId="{C8CBF656-D737-40D9-81D2-1518625AFBCD}" srcOrd="5" destOrd="0" parTransId="{5A98BB00-DF8A-439D-96F0-F7CB3B9DC778}" sibTransId="{2C97EB8F-1E3E-4C80-A085-3D0BC10C8CB5}"/>
    <dgm:cxn modelId="{6B8B9498-C75E-4928-9F3B-B43B2191CAA0}" type="presOf" srcId="{8B34306D-689C-484D-B416-E814B87BF3B7}" destId="{D7798C40-0942-414A-A687-5BEC5C0F47C5}" srcOrd="0" destOrd="0" presId="urn:microsoft.com/office/officeart/2005/8/layout/radial1"/>
    <dgm:cxn modelId="{B115DFBA-BBDF-4373-931F-948CF19F0D02}" type="presOf" srcId="{F98811F6-975E-48CA-8CD8-56B6276FB5AD}" destId="{46673859-587E-42F2-87D3-DF69D0D90AFD}" srcOrd="1" destOrd="0" presId="urn:microsoft.com/office/officeart/2005/8/layout/radial1"/>
    <dgm:cxn modelId="{A433377E-7EF4-4ACB-881C-65650FB43F77}" type="presOf" srcId="{36D5229E-57AB-421F-9526-20099B15D355}" destId="{D373965B-3F25-4AAF-B3C5-3D3E5E286039}" srcOrd="0" destOrd="0" presId="urn:microsoft.com/office/officeart/2005/8/layout/radial1"/>
    <dgm:cxn modelId="{FA742B4B-76E9-45C3-82E3-7267FC2D6A51}" srcId="{36D5229E-57AB-421F-9526-20099B15D355}" destId="{39176365-D51D-4EE4-A8AE-55B7081B268B}" srcOrd="4" destOrd="0" parTransId="{56126739-59B4-44F3-B32D-59FB0B62055F}" sibTransId="{6F8FADAD-DDBF-4E09-80AF-6DE63C60291E}"/>
    <dgm:cxn modelId="{D2C07EA4-363F-4BC2-81C8-B01657C55BFC}" type="presOf" srcId="{5A98BB00-DF8A-439D-96F0-F7CB3B9DC778}" destId="{F80ED0C3-AD14-408B-A979-0F2C6D92A456}" srcOrd="0" destOrd="0" presId="urn:microsoft.com/office/officeart/2005/8/layout/radial1"/>
    <dgm:cxn modelId="{ACBA71FA-6D40-4D7F-BE2F-4FC1FD757778}" type="presOf" srcId="{39176365-D51D-4EE4-A8AE-55B7081B268B}" destId="{0A054729-6292-4F6C-89B9-78274C406E75}" srcOrd="0" destOrd="0" presId="urn:microsoft.com/office/officeart/2005/8/layout/radial1"/>
    <dgm:cxn modelId="{3D16BA8A-00F4-4E92-94F2-52169CB03066}" type="presOf" srcId="{F25691C0-24CA-4754-834B-E3937B0D232A}" destId="{42B3F7A1-500D-4F6E-9904-C2563902ED91}" srcOrd="0" destOrd="0" presId="urn:microsoft.com/office/officeart/2005/8/layout/radial1"/>
    <dgm:cxn modelId="{20AB3D93-D88F-49BF-BDDE-F45E720EC6A2}" type="presOf" srcId="{58F8AB57-5DB9-4294-854F-C6EE03BCCEEC}" destId="{4F1D4904-7702-4AB5-AD01-E5F583B01677}" srcOrd="0" destOrd="0" presId="urn:microsoft.com/office/officeart/2005/8/layout/radial1"/>
    <dgm:cxn modelId="{DCA4B1FB-DE6D-47FA-AE3B-844DFC37F29D}" type="presOf" srcId="{56126739-59B4-44F3-B32D-59FB0B62055F}" destId="{6B033957-35FF-4A71-B038-52777E5B5B42}" srcOrd="1" destOrd="0" presId="urn:microsoft.com/office/officeart/2005/8/layout/radial1"/>
    <dgm:cxn modelId="{B14A387D-3036-4B0F-9EB2-D18C172E729C}" srcId="{4DE5AAD7-CF29-4F04-BE15-D0187E4FE10A}" destId="{36D5229E-57AB-421F-9526-20099B15D355}" srcOrd="0" destOrd="0" parTransId="{54F28FEF-BE1B-4A33-B77D-20FB1C38A494}" sibTransId="{F87E2065-1096-4B1D-8856-72B72858F5A0}"/>
    <dgm:cxn modelId="{3E32A840-42BE-421D-AC70-51BCCD4E40FE}" srcId="{36D5229E-57AB-421F-9526-20099B15D355}" destId="{94C0DDF6-A08C-4F94-B402-8710F31410FC}" srcOrd="2" destOrd="0" parTransId="{C3D4BE0C-B347-4922-96D6-45A9F078BDD6}" sibTransId="{4AA193F5-8B11-4EB8-B1E6-2BC340AD3512}"/>
    <dgm:cxn modelId="{A751C323-753E-4EC7-9FEF-E627DC02A04F}" type="presOf" srcId="{4DE5AAD7-CF29-4F04-BE15-D0187E4FE10A}" destId="{E4377786-7595-4C0C-AC00-9CD8AC34982B}" srcOrd="0" destOrd="0" presId="urn:microsoft.com/office/officeart/2005/8/layout/radial1"/>
    <dgm:cxn modelId="{62C8A621-3A84-4201-A484-5EEF7B019797}" srcId="{36D5229E-57AB-421F-9526-20099B15D355}" destId="{F25691C0-24CA-4754-834B-E3937B0D232A}" srcOrd="6" destOrd="0" parTransId="{EB3043A2-0916-41EE-B9BA-85E5C1DA7AB5}" sibTransId="{382626CC-E934-442F-8CFB-96805EA7BD40}"/>
    <dgm:cxn modelId="{B418398B-99FB-4420-82EC-1BCA1975E8A4}" type="presOf" srcId="{CA4334D3-FEED-4B2E-A525-C739123CE8F5}" destId="{98A3B84F-0E32-4EA4-99F5-1592DB8F3A39}" srcOrd="0" destOrd="0" presId="urn:microsoft.com/office/officeart/2005/8/layout/radial1"/>
    <dgm:cxn modelId="{536E3D0C-D6BC-4B41-B39C-2F6B900179F3}" type="presOf" srcId="{C8CBF656-D737-40D9-81D2-1518625AFBCD}" destId="{115F0BE8-1535-4D27-AE82-98E55FBC530F}" srcOrd="0" destOrd="0" presId="urn:microsoft.com/office/officeart/2005/8/layout/radial1"/>
    <dgm:cxn modelId="{F27474C3-A0F3-423C-8EE8-C694966E4537}" type="presOf" srcId="{72DEA096-28E3-451B-8DF4-06FEBDE789B6}" destId="{56EC3564-6925-4861-81A7-9CB1F9CA48FF}" srcOrd="0" destOrd="0" presId="urn:microsoft.com/office/officeart/2005/8/layout/radial1"/>
    <dgm:cxn modelId="{BF5B5791-515C-4EE4-B1F7-25ACE976ED0F}" type="presOf" srcId="{94C0DDF6-A08C-4F94-B402-8710F31410FC}" destId="{6CAE8E3D-6E1F-4177-BC2D-B67673ABBB7F}" srcOrd="0" destOrd="0" presId="urn:microsoft.com/office/officeart/2005/8/layout/radial1"/>
    <dgm:cxn modelId="{069DB2EB-4D4B-4B62-B3FA-D4CEE430B780}" type="presOf" srcId="{56126739-59B4-44F3-B32D-59FB0B62055F}" destId="{DC35CD2E-F245-42B1-9EAE-36433836C44C}" srcOrd="0" destOrd="0" presId="urn:microsoft.com/office/officeart/2005/8/layout/radial1"/>
    <dgm:cxn modelId="{C9A74FFD-7B9D-43BD-9FEB-28EB5B945BCD}" type="presOf" srcId="{5A98BB00-DF8A-439D-96F0-F7CB3B9DC778}" destId="{6425007F-36C8-468A-B015-D069C20EA0EC}" srcOrd="1" destOrd="0" presId="urn:microsoft.com/office/officeart/2005/8/layout/radial1"/>
    <dgm:cxn modelId="{E11EA721-06EE-4C3A-BDAE-C1DE7D8FBA7E}" srcId="{36D5229E-57AB-421F-9526-20099B15D355}" destId="{58F8AB57-5DB9-4294-854F-C6EE03BCCEEC}" srcOrd="1" destOrd="0" parTransId="{F98811F6-975E-48CA-8CD8-56B6276FB5AD}" sibTransId="{FC094A09-F7B7-4B13-8750-6D6F1600ABC1}"/>
    <dgm:cxn modelId="{4C41DC2D-BB5B-4F2D-94EB-47942748DB1D}" type="presOf" srcId="{C3D4BE0C-B347-4922-96D6-45A9F078BDD6}" destId="{170A4D3D-F538-4DF5-9954-C58E9515ECF1}" srcOrd="0" destOrd="0" presId="urn:microsoft.com/office/officeart/2005/8/layout/radial1"/>
    <dgm:cxn modelId="{438D1942-797D-4DEC-A131-66C2B537876A}" srcId="{36D5229E-57AB-421F-9526-20099B15D355}" destId="{72DEA096-28E3-451B-8DF4-06FEBDE789B6}" srcOrd="0" destOrd="0" parTransId="{CA4334D3-FEED-4B2E-A525-C739123CE8F5}" sibTransId="{6632895D-55C6-44F2-9DEC-BF39D3CBF5F0}"/>
    <dgm:cxn modelId="{81311265-2BCE-45E2-9D34-6A8750DCECB3}" type="presOf" srcId="{5382E0AE-060D-440E-AF0C-079BB8E12469}" destId="{35276346-667C-46E4-9D82-A3301513B962}" srcOrd="1" destOrd="0" presId="urn:microsoft.com/office/officeart/2005/8/layout/radial1"/>
    <dgm:cxn modelId="{1F52F955-91FB-470C-A7BA-D9B2DD73EF49}" type="presOf" srcId="{EB3043A2-0916-41EE-B9BA-85E5C1DA7AB5}" destId="{2D02DD8D-D891-49D4-86CB-D1C9963DDFCA}" srcOrd="0" destOrd="0" presId="urn:microsoft.com/office/officeart/2005/8/layout/radial1"/>
    <dgm:cxn modelId="{28CDDA65-287E-484A-A83F-931BB566244F}" type="presOf" srcId="{F98811F6-975E-48CA-8CD8-56B6276FB5AD}" destId="{493AC219-6E87-4B60-ABC2-05BBBF1ADD84}" srcOrd="0" destOrd="0" presId="urn:microsoft.com/office/officeart/2005/8/layout/radial1"/>
    <dgm:cxn modelId="{5181AAEA-DA2F-424B-AB87-ED10D5035A43}" srcId="{36D5229E-57AB-421F-9526-20099B15D355}" destId="{8B34306D-689C-484D-B416-E814B87BF3B7}" srcOrd="3" destOrd="0" parTransId="{5382E0AE-060D-440E-AF0C-079BB8E12469}" sibTransId="{65C60D2E-B41F-4FEB-B772-B4EDECAD5235}"/>
    <dgm:cxn modelId="{F71BCF2C-9549-4492-ACCC-A0FAC30CC5D3}" type="presOf" srcId="{CA4334D3-FEED-4B2E-A525-C739123CE8F5}" destId="{FE5F633E-5525-4271-ABF2-6700BB113414}" srcOrd="1" destOrd="0" presId="urn:microsoft.com/office/officeart/2005/8/layout/radial1"/>
    <dgm:cxn modelId="{00723CC6-DC6A-473C-BAC2-4A68DC274116}" type="presOf" srcId="{C3D4BE0C-B347-4922-96D6-45A9F078BDD6}" destId="{A1A2D82B-7415-4EA6-9D73-F13D2404F436}" srcOrd="1" destOrd="0" presId="urn:microsoft.com/office/officeart/2005/8/layout/radial1"/>
    <dgm:cxn modelId="{E82AFF11-5BBF-4084-A582-3F580F293245}" type="presOf" srcId="{EB3043A2-0916-41EE-B9BA-85E5C1DA7AB5}" destId="{8C9D722E-BF5F-4AD1-A091-AA4C41241118}" srcOrd="1" destOrd="0" presId="urn:microsoft.com/office/officeart/2005/8/layout/radial1"/>
    <dgm:cxn modelId="{804E330D-0439-4306-BAFD-E2745C9CE81D}" type="presParOf" srcId="{E4377786-7595-4C0C-AC00-9CD8AC34982B}" destId="{D373965B-3F25-4AAF-B3C5-3D3E5E286039}" srcOrd="0" destOrd="0" presId="urn:microsoft.com/office/officeart/2005/8/layout/radial1"/>
    <dgm:cxn modelId="{80C27BBC-DD2C-41DB-99F3-8D117F776ED4}" type="presParOf" srcId="{E4377786-7595-4C0C-AC00-9CD8AC34982B}" destId="{98A3B84F-0E32-4EA4-99F5-1592DB8F3A39}" srcOrd="1" destOrd="0" presId="urn:microsoft.com/office/officeart/2005/8/layout/radial1"/>
    <dgm:cxn modelId="{F318186D-C8D2-413D-8AA2-93E6202DA7B2}" type="presParOf" srcId="{98A3B84F-0E32-4EA4-99F5-1592DB8F3A39}" destId="{FE5F633E-5525-4271-ABF2-6700BB113414}" srcOrd="0" destOrd="0" presId="urn:microsoft.com/office/officeart/2005/8/layout/radial1"/>
    <dgm:cxn modelId="{48A4A809-F06D-4DDC-93F2-8EB6ED4FF6E7}" type="presParOf" srcId="{E4377786-7595-4C0C-AC00-9CD8AC34982B}" destId="{56EC3564-6925-4861-81A7-9CB1F9CA48FF}" srcOrd="2" destOrd="0" presId="urn:microsoft.com/office/officeart/2005/8/layout/radial1"/>
    <dgm:cxn modelId="{908660D4-EF38-4BA4-A92E-FE737927B0FE}" type="presParOf" srcId="{E4377786-7595-4C0C-AC00-9CD8AC34982B}" destId="{493AC219-6E87-4B60-ABC2-05BBBF1ADD84}" srcOrd="3" destOrd="0" presId="urn:microsoft.com/office/officeart/2005/8/layout/radial1"/>
    <dgm:cxn modelId="{20B1D257-E65B-44FC-A6E1-0D21357C18F9}" type="presParOf" srcId="{493AC219-6E87-4B60-ABC2-05BBBF1ADD84}" destId="{46673859-587E-42F2-87D3-DF69D0D90AFD}" srcOrd="0" destOrd="0" presId="urn:microsoft.com/office/officeart/2005/8/layout/radial1"/>
    <dgm:cxn modelId="{81062BEE-4031-4678-B3DD-3C52EFFF5479}" type="presParOf" srcId="{E4377786-7595-4C0C-AC00-9CD8AC34982B}" destId="{4F1D4904-7702-4AB5-AD01-E5F583B01677}" srcOrd="4" destOrd="0" presId="urn:microsoft.com/office/officeart/2005/8/layout/radial1"/>
    <dgm:cxn modelId="{E61B887B-32F1-470D-9A33-0C849FFDD685}" type="presParOf" srcId="{E4377786-7595-4C0C-AC00-9CD8AC34982B}" destId="{170A4D3D-F538-4DF5-9954-C58E9515ECF1}" srcOrd="5" destOrd="0" presId="urn:microsoft.com/office/officeart/2005/8/layout/radial1"/>
    <dgm:cxn modelId="{9EE76AE0-7DBA-4D1D-A56C-602E1F4303B8}" type="presParOf" srcId="{170A4D3D-F538-4DF5-9954-C58E9515ECF1}" destId="{A1A2D82B-7415-4EA6-9D73-F13D2404F436}" srcOrd="0" destOrd="0" presId="urn:microsoft.com/office/officeart/2005/8/layout/radial1"/>
    <dgm:cxn modelId="{0AFE5A2C-8CC3-499A-8410-B24E5AD1E0F1}" type="presParOf" srcId="{E4377786-7595-4C0C-AC00-9CD8AC34982B}" destId="{6CAE8E3D-6E1F-4177-BC2D-B67673ABBB7F}" srcOrd="6" destOrd="0" presId="urn:microsoft.com/office/officeart/2005/8/layout/radial1"/>
    <dgm:cxn modelId="{78B7519A-ED39-4A1A-9C75-9C0A20F2130D}" type="presParOf" srcId="{E4377786-7595-4C0C-AC00-9CD8AC34982B}" destId="{CFC9362F-0A5C-4804-9350-47AE4E3F718A}" srcOrd="7" destOrd="0" presId="urn:microsoft.com/office/officeart/2005/8/layout/radial1"/>
    <dgm:cxn modelId="{1DCE380D-3D12-4737-AC0B-3F3E3C8D379F}" type="presParOf" srcId="{CFC9362F-0A5C-4804-9350-47AE4E3F718A}" destId="{35276346-667C-46E4-9D82-A3301513B962}" srcOrd="0" destOrd="0" presId="urn:microsoft.com/office/officeart/2005/8/layout/radial1"/>
    <dgm:cxn modelId="{F334C261-768F-4C2C-BF46-998E72546534}" type="presParOf" srcId="{E4377786-7595-4C0C-AC00-9CD8AC34982B}" destId="{D7798C40-0942-414A-A687-5BEC5C0F47C5}" srcOrd="8" destOrd="0" presId="urn:microsoft.com/office/officeart/2005/8/layout/radial1"/>
    <dgm:cxn modelId="{56B8D526-78C3-4E9B-9D2A-37E7D15D21B0}" type="presParOf" srcId="{E4377786-7595-4C0C-AC00-9CD8AC34982B}" destId="{DC35CD2E-F245-42B1-9EAE-36433836C44C}" srcOrd="9" destOrd="0" presId="urn:microsoft.com/office/officeart/2005/8/layout/radial1"/>
    <dgm:cxn modelId="{30DA7BD3-4216-4D43-98B4-0E12B7C8A83F}" type="presParOf" srcId="{DC35CD2E-F245-42B1-9EAE-36433836C44C}" destId="{6B033957-35FF-4A71-B038-52777E5B5B42}" srcOrd="0" destOrd="0" presId="urn:microsoft.com/office/officeart/2005/8/layout/radial1"/>
    <dgm:cxn modelId="{B233C16D-A114-4663-8B85-B5E6F79CD071}" type="presParOf" srcId="{E4377786-7595-4C0C-AC00-9CD8AC34982B}" destId="{0A054729-6292-4F6C-89B9-78274C406E75}" srcOrd="10" destOrd="0" presId="urn:microsoft.com/office/officeart/2005/8/layout/radial1"/>
    <dgm:cxn modelId="{5E06DE9F-AE65-44D9-8177-84D64FF6C4CD}" type="presParOf" srcId="{E4377786-7595-4C0C-AC00-9CD8AC34982B}" destId="{F80ED0C3-AD14-408B-A979-0F2C6D92A456}" srcOrd="11" destOrd="0" presId="urn:microsoft.com/office/officeart/2005/8/layout/radial1"/>
    <dgm:cxn modelId="{FF16DC4D-4E44-4227-BFFA-D56BA19AB1DA}" type="presParOf" srcId="{F80ED0C3-AD14-408B-A979-0F2C6D92A456}" destId="{6425007F-36C8-468A-B015-D069C20EA0EC}" srcOrd="0" destOrd="0" presId="urn:microsoft.com/office/officeart/2005/8/layout/radial1"/>
    <dgm:cxn modelId="{C09883E6-35A2-4FEF-A58C-00EC3139D767}" type="presParOf" srcId="{E4377786-7595-4C0C-AC00-9CD8AC34982B}" destId="{115F0BE8-1535-4D27-AE82-98E55FBC530F}" srcOrd="12" destOrd="0" presId="urn:microsoft.com/office/officeart/2005/8/layout/radial1"/>
    <dgm:cxn modelId="{2E547B98-7AFE-4156-94DA-E26555ACCF12}" type="presParOf" srcId="{E4377786-7595-4C0C-AC00-9CD8AC34982B}" destId="{2D02DD8D-D891-49D4-86CB-D1C9963DDFCA}" srcOrd="13" destOrd="0" presId="urn:microsoft.com/office/officeart/2005/8/layout/radial1"/>
    <dgm:cxn modelId="{58EB0855-7807-499E-8C27-A03DFCB58889}" type="presParOf" srcId="{2D02DD8D-D891-49D4-86CB-D1C9963DDFCA}" destId="{8C9D722E-BF5F-4AD1-A091-AA4C41241118}" srcOrd="0" destOrd="0" presId="urn:microsoft.com/office/officeart/2005/8/layout/radial1"/>
    <dgm:cxn modelId="{04BB5DC0-E027-411F-8F3E-40BC8F83EBB5}" type="presParOf" srcId="{E4377786-7595-4C0C-AC00-9CD8AC34982B}" destId="{42B3F7A1-500D-4F6E-9904-C2563902ED91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E7BE3-5F9C-45DB-902A-753294090C4D}">
      <dsp:nvSpPr>
        <dsp:cNvPr id="0" name=""/>
        <dsp:cNvSpPr/>
      </dsp:nvSpPr>
      <dsp:spPr>
        <a:xfrm>
          <a:off x="2744492" y="1601492"/>
          <a:ext cx="1216615" cy="12166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b="1" kern="1200" dirty="0" smtClean="0">
              <a:solidFill>
                <a:srgbClr val="FF0000"/>
              </a:solidFill>
            </a:rPr>
            <a:t>বাংলাদেশ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b="1" kern="1200" dirty="0" smtClean="0">
              <a:solidFill>
                <a:srgbClr val="FF0000"/>
              </a:solidFill>
            </a:rPr>
            <a:t>ব্যাংকের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b="1" kern="1200" dirty="0" smtClean="0">
              <a:solidFill>
                <a:srgbClr val="FF0000"/>
              </a:solidFill>
            </a:rPr>
            <a:t>উদ্দেশ্য </a:t>
          </a:r>
          <a:endParaRPr lang="en-US" sz="1100" b="1" kern="1200" dirty="0">
            <a:solidFill>
              <a:srgbClr val="FF0000"/>
            </a:solidFill>
          </a:endParaRPr>
        </a:p>
      </dsp:txBody>
      <dsp:txXfrm>
        <a:off x="2922661" y="1779661"/>
        <a:ext cx="860277" cy="860277"/>
      </dsp:txXfrm>
    </dsp:sp>
    <dsp:sp modelId="{97D4CFBB-4020-473A-B7D3-40CFA5C32CDB}">
      <dsp:nvSpPr>
        <dsp:cNvPr id="0" name=""/>
        <dsp:cNvSpPr/>
      </dsp:nvSpPr>
      <dsp:spPr>
        <a:xfrm rot="16200000">
          <a:off x="3168966" y="1401329"/>
          <a:ext cx="367667" cy="32657"/>
        </a:xfrm>
        <a:custGeom>
          <a:avLst/>
          <a:gdLst/>
          <a:ahLst/>
          <a:cxnLst/>
          <a:rect l="0" t="0" r="0" b="0"/>
          <a:pathLst>
            <a:path>
              <a:moveTo>
                <a:pt x="0" y="16328"/>
              </a:moveTo>
              <a:lnTo>
                <a:pt x="367667" y="1632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43608" y="1408466"/>
        <a:ext cx="18383" cy="18383"/>
      </dsp:txXfrm>
    </dsp:sp>
    <dsp:sp modelId="{DD8BEE4E-B124-4121-A088-43341EDBE70F}">
      <dsp:nvSpPr>
        <dsp:cNvPr id="0" name=""/>
        <dsp:cNvSpPr/>
      </dsp:nvSpPr>
      <dsp:spPr>
        <a:xfrm>
          <a:off x="2744492" y="17209"/>
          <a:ext cx="1216615" cy="12166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rPr>
            <a:t>বলিষ্ঠ মুদ্রাবাজার গঠন ও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rPr>
            <a:t>নিয়ন্ত্রণ </a:t>
          </a:r>
          <a:endParaRPr lang="en-US" sz="1100" kern="1200" dirty="0">
            <a:solidFill>
              <a:schemeClr val="bg2">
                <a:lumMod val="10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2922661" y="195378"/>
        <a:ext cx="860277" cy="860277"/>
      </dsp:txXfrm>
    </dsp:sp>
    <dsp:sp modelId="{0E4A1439-2630-440E-87FE-4C4FB4716D0C}">
      <dsp:nvSpPr>
        <dsp:cNvPr id="0" name=""/>
        <dsp:cNvSpPr/>
      </dsp:nvSpPr>
      <dsp:spPr>
        <a:xfrm rot="19800000">
          <a:off x="3854980" y="1797400"/>
          <a:ext cx="367667" cy="32657"/>
        </a:xfrm>
        <a:custGeom>
          <a:avLst/>
          <a:gdLst/>
          <a:ahLst/>
          <a:cxnLst/>
          <a:rect l="0" t="0" r="0" b="0"/>
          <a:pathLst>
            <a:path>
              <a:moveTo>
                <a:pt x="0" y="16328"/>
              </a:moveTo>
              <a:lnTo>
                <a:pt x="367667" y="1632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29622" y="1804537"/>
        <a:ext cx="18383" cy="18383"/>
      </dsp:txXfrm>
    </dsp:sp>
    <dsp:sp modelId="{0A4A23C8-0673-4FDC-8B94-3E919D535A56}">
      <dsp:nvSpPr>
        <dsp:cNvPr id="0" name=""/>
        <dsp:cNvSpPr/>
      </dsp:nvSpPr>
      <dsp:spPr>
        <a:xfrm>
          <a:off x="4116521" y="809350"/>
          <a:ext cx="1216615" cy="1216615"/>
        </a:xfrm>
        <a:prstGeom prst="ellipse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অর্থনৈতিক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উন্নয়ন </a:t>
          </a:r>
          <a:endParaRPr lang="en-US" sz="11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4294690" y="987519"/>
        <a:ext cx="860277" cy="860277"/>
      </dsp:txXfrm>
    </dsp:sp>
    <dsp:sp modelId="{04FD7FFD-0DB5-451C-9955-8766B5531452}">
      <dsp:nvSpPr>
        <dsp:cNvPr id="0" name=""/>
        <dsp:cNvSpPr/>
      </dsp:nvSpPr>
      <dsp:spPr>
        <a:xfrm rot="1800000">
          <a:off x="3854980" y="2589541"/>
          <a:ext cx="367667" cy="32657"/>
        </a:xfrm>
        <a:custGeom>
          <a:avLst/>
          <a:gdLst/>
          <a:ahLst/>
          <a:cxnLst/>
          <a:rect l="0" t="0" r="0" b="0"/>
          <a:pathLst>
            <a:path>
              <a:moveTo>
                <a:pt x="0" y="16328"/>
              </a:moveTo>
              <a:lnTo>
                <a:pt x="367667" y="1632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29622" y="2596679"/>
        <a:ext cx="18383" cy="18383"/>
      </dsp:txXfrm>
    </dsp:sp>
    <dsp:sp modelId="{58D5B3F7-E70B-4724-8374-D64F251D4BBA}">
      <dsp:nvSpPr>
        <dsp:cNvPr id="0" name=""/>
        <dsp:cNvSpPr/>
      </dsp:nvSpPr>
      <dsp:spPr>
        <a:xfrm>
          <a:off x="4116521" y="2393633"/>
          <a:ext cx="1216615" cy="1216615"/>
        </a:xfrm>
        <a:prstGeom prst="ellipse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নোট ও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মুদ্রা প্রচলন</a:t>
          </a:r>
          <a:endParaRPr lang="en-US" sz="1100" kern="1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sp:txBody>
      <dsp:txXfrm>
        <a:off x="4294690" y="2571802"/>
        <a:ext cx="860277" cy="860277"/>
      </dsp:txXfrm>
    </dsp:sp>
    <dsp:sp modelId="{86B51D29-5C4A-4834-A82C-A50DE1165B1A}">
      <dsp:nvSpPr>
        <dsp:cNvPr id="0" name=""/>
        <dsp:cNvSpPr/>
      </dsp:nvSpPr>
      <dsp:spPr>
        <a:xfrm rot="5400000">
          <a:off x="3168966" y="2985612"/>
          <a:ext cx="367667" cy="32657"/>
        </a:xfrm>
        <a:custGeom>
          <a:avLst/>
          <a:gdLst/>
          <a:ahLst/>
          <a:cxnLst/>
          <a:rect l="0" t="0" r="0" b="0"/>
          <a:pathLst>
            <a:path>
              <a:moveTo>
                <a:pt x="0" y="16328"/>
              </a:moveTo>
              <a:lnTo>
                <a:pt x="367667" y="1632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43608" y="2992749"/>
        <a:ext cx="18383" cy="18383"/>
      </dsp:txXfrm>
    </dsp:sp>
    <dsp:sp modelId="{5DBFB5B5-7442-4C69-94F5-94C434AC547F}">
      <dsp:nvSpPr>
        <dsp:cNvPr id="0" name=""/>
        <dsp:cNvSpPr/>
      </dsp:nvSpPr>
      <dsp:spPr>
        <a:xfrm>
          <a:off x="2744492" y="3185775"/>
          <a:ext cx="1216615" cy="1216615"/>
        </a:xfrm>
        <a:prstGeom prst="ellipse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বৈদেশিক মুদ্রা নিয়ন্ত্রন </a:t>
          </a:r>
          <a:endParaRPr lang="en-US" sz="11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2922661" y="3363944"/>
        <a:ext cx="860277" cy="860277"/>
      </dsp:txXfrm>
    </dsp:sp>
    <dsp:sp modelId="{23C833D5-8218-4CD7-A18A-FCA43B9C2B12}">
      <dsp:nvSpPr>
        <dsp:cNvPr id="0" name=""/>
        <dsp:cNvSpPr/>
      </dsp:nvSpPr>
      <dsp:spPr>
        <a:xfrm rot="9000000">
          <a:off x="2482951" y="2589541"/>
          <a:ext cx="367667" cy="32657"/>
        </a:xfrm>
        <a:custGeom>
          <a:avLst/>
          <a:gdLst/>
          <a:ahLst/>
          <a:cxnLst/>
          <a:rect l="0" t="0" r="0" b="0"/>
          <a:pathLst>
            <a:path>
              <a:moveTo>
                <a:pt x="0" y="16328"/>
              </a:moveTo>
              <a:lnTo>
                <a:pt x="367667" y="1632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657593" y="2596679"/>
        <a:ext cx="18383" cy="18383"/>
      </dsp:txXfrm>
    </dsp:sp>
    <dsp:sp modelId="{07D60B62-B1AF-4DC0-A932-45B9C32E6365}">
      <dsp:nvSpPr>
        <dsp:cNvPr id="0" name=""/>
        <dsp:cNvSpPr/>
      </dsp:nvSpPr>
      <dsp:spPr>
        <a:xfrm>
          <a:off x="1372463" y="2393633"/>
          <a:ext cx="1216615" cy="1216615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100" kern="1200" dirty="0" smtClean="0">
              <a:latin typeface="NikoshBAN" pitchFamily="2" charset="0"/>
              <a:cs typeface="NikoshBAN" pitchFamily="2" charset="0"/>
            </a:rPr>
            <a:t/>
          </a:r>
          <a:br>
            <a:rPr lang="en-US" sz="1100" kern="1200" dirty="0" smtClean="0">
              <a:latin typeface="NikoshBAN" pitchFamily="2" charset="0"/>
              <a:cs typeface="NikoshBAN" pitchFamily="2" charset="0"/>
            </a:rPr>
          </a:br>
          <a:r>
            <a:rPr lang="en-US" sz="1100" kern="1200" dirty="0" smtClean="0">
              <a:latin typeface="NikoshBAN" pitchFamily="2" charset="0"/>
              <a:cs typeface="NikoshBAN" pitchFamily="2" charset="0"/>
            </a:rPr>
            <a:t/>
          </a:r>
          <a:br>
            <a:rPr lang="en-US" sz="1100" kern="1200" dirty="0" smtClean="0">
              <a:latin typeface="NikoshBAN" pitchFamily="2" charset="0"/>
              <a:cs typeface="NikoshBAN" pitchFamily="2" charset="0"/>
            </a:rPr>
          </a:br>
          <a:r>
            <a:rPr lang="en-US" sz="1100" kern="1200" dirty="0" smtClean="0">
              <a:latin typeface="NikoshBAN" pitchFamily="2" charset="0"/>
              <a:cs typeface="NikoshBAN" pitchFamily="2" charset="0"/>
            </a:rPr>
            <a:t/>
          </a:r>
          <a:br>
            <a:rPr lang="en-US" sz="1100" kern="1200" dirty="0" smtClean="0">
              <a:latin typeface="NikoshBAN" pitchFamily="2" charset="0"/>
              <a:cs typeface="NikoshBAN" pitchFamily="2" charset="0"/>
            </a:rPr>
          </a:br>
          <a:r>
            <a:rPr lang="bn-BD" sz="1100" kern="1200" dirty="0" smtClean="0">
              <a:latin typeface="NikoshBAN" pitchFamily="2" charset="0"/>
              <a:cs typeface="NikoshBAN" pitchFamily="2" charset="0"/>
            </a:rPr>
            <a:t>দেশের মুদ্রা মান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latin typeface="NikoshBAN" pitchFamily="2" charset="0"/>
              <a:cs typeface="NikoshBAN" pitchFamily="2" charset="0"/>
            </a:rPr>
            <a:t>নিয়ন্ত্রন</a:t>
          </a:r>
        </a:p>
      </dsp:txBody>
      <dsp:txXfrm>
        <a:off x="1550632" y="2571802"/>
        <a:ext cx="860277" cy="860277"/>
      </dsp:txXfrm>
    </dsp:sp>
    <dsp:sp modelId="{C3B02A7D-BDF1-4115-97EB-94DE49708352}">
      <dsp:nvSpPr>
        <dsp:cNvPr id="0" name=""/>
        <dsp:cNvSpPr/>
      </dsp:nvSpPr>
      <dsp:spPr>
        <a:xfrm rot="12600000">
          <a:off x="2482951" y="1797400"/>
          <a:ext cx="367667" cy="32657"/>
        </a:xfrm>
        <a:custGeom>
          <a:avLst/>
          <a:gdLst/>
          <a:ahLst/>
          <a:cxnLst/>
          <a:rect l="0" t="0" r="0" b="0"/>
          <a:pathLst>
            <a:path>
              <a:moveTo>
                <a:pt x="0" y="16328"/>
              </a:moveTo>
              <a:lnTo>
                <a:pt x="367667" y="1632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657593" y="1804537"/>
        <a:ext cx="18383" cy="18383"/>
      </dsp:txXfrm>
    </dsp:sp>
    <dsp:sp modelId="{21299970-7FA2-40A1-858D-A38CD3B8B688}">
      <dsp:nvSpPr>
        <dsp:cNvPr id="0" name=""/>
        <dsp:cNvSpPr/>
      </dsp:nvSpPr>
      <dsp:spPr>
        <a:xfrm>
          <a:off x="1372463" y="809350"/>
          <a:ext cx="1216615" cy="1216615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1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/>
          </a:r>
          <a:br>
            <a:rPr lang="en-US" sz="11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</a:br>
          <a:r>
            <a:rPr lang="en-US" sz="11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/>
          </a:r>
          <a:br>
            <a:rPr lang="en-US" sz="11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</a:br>
          <a:r>
            <a:rPr lang="en-US" sz="11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/>
          </a:r>
          <a:br>
            <a:rPr lang="en-US" sz="11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</a:br>
          <a:r>
            <a:rPr lang="bn-BD" sz="11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ব্যাংকসমূহের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ব্যাংকার </a:t>
          </a:r>
          <a:endParaRPr lang="en-US" sz="11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550632" y="987519"/>
        <a:ext cx="860277" cy="8602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95014-547B-42DC-BB7F-B32656870E50}">
      <dsp:nvSpPr>
        <dsp:cNvPr id="0" name=""/>
        <dsp:cNvSpPr/>
      </dsp:nvSpPr>
      <dsp:spPr>
        <a:xfrm>
          <a:off x="2764835" y="1797404"/>
          <a:ext cx="1404529" cy="1053391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বাংলাদেশ ব্যাংকের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উদ্দেশ্যসমূহ</a:t>
          </a:r>
          <a:endParaRPr lang="en-US" sz="11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970524" y="1951670"/>
        <a:ext cx="993151" cy="744859"/>
      </dsp:txXfrm>
    </dsp:sp>
    <dsp:sp modelId="{AC85BDAE-E026-4531-A8A8-AAFA78F2846F}">
      <dsp:nvSpPr>
        <dsp:cNvPr id="0" name=""/>
        <dsp:cNvSpPr/>
      </dsp:nvSpPr>
      <dsp:spPr>
        <a:xfrm rot="16200000">
          <a:off x="3097877" y="1414492"/>
          <a:ext cx="738445" cy="27377"/>
        </a:xfrm>
        <a:custGeom>
          <a:avLst/>
          <a:gdLst/>
          <a:ahLst/>
          <a:cxnLst/>
          <a:rect l="0" t="0" r="0" b="0"/>
          <a:pathLst>
            <a:path>
              <a:moveTo>
                <a:pt x="0" y="13688"/>
              </a:moveTo>
              <a:lnTo>
                <a:pt x="738445" y="136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48638" y="1409720"/>
        <a:ext cx="36922" cy="36922"/>
      </dsp:txXfrm>
    </dsp:sp>
    <dsp:sp modelId="{47A59B30-7835-48BD-85AA-247B5B2BA002}">
      <dsp:nvSpPr>
        <dsp:cNvPr id="0" name=""/>
        <dsp:cNvSpPr/>
      </dsp:nvSpPr>
      <dsp:spPr>
        <a:xfrm>
          <a:off x="2764835" y="4269"/>
          <a:ext cx="1404529" cy="1054689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 নিকাশ 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ঘর হিসাবে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কাজ করে  </a:t>
          </a:r>
          <a:endParaRPr lang="en-US" sz="1100" kern="1200" dirty="0">
            <a:solidFill>
              <a:schemeClr val="accent6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2970524" y="158725"/>
        <a:ext cx="993151" cy="745777"/>
      </dsp:txXfrm>
    </dsp:sp>
    <dsp:sp modelId="{E7F225F6-B3E0-4068-ADC3-5EC7E8F52152}">
      <dsp:nvSpPr>
        <dsp:cNvPr id="0" name=""/>
        <dsp:cNvSpPr/>
      </dsp:nvSpPr>
      <dsp:spPr>
        <a:xfrm rot="18900000">
          <a:off x="3790447" y="1652437"/>
          <a:ext cx="669251" cy="27377"/>
        </a:xfrm>
        <a:custGeom>
          <a:avLst/>
          <a:gdLst/>
          <a:ahLst/>
          <a:cxnLst/>
          <a:rect l="0" t="0" r="0" b="0"/>
          <a:pathLst>
            <a:path>
              <a:moveTo>
                <a:pt x="0" y="13688"/>
              </a:moveTo>
              <a:lnTo>
                <a:pt x="669251" y="136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08342" y="1649395"/>
        <a:ext cx="33462" cy="33462"/>
      </dsp:txXfrm>
    </dsp:sp>
    <dsp:sp modelId="{83EA880A-E8F4-44EF-B3DA-101775A44E93}">
      <dsp:nvSpPr>
        <dsp:cNvPr id="0" name=""/>
        <dsp:cNvSpPr/>
      </dsp:nvSpPr>
      <dsp:spPr>
        <a:xfrm>
          <a:off x="4207234" y="529276"/>
          <a:ext cx="1054689" cy="1054689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ঋণ নিয়ন্ত্রন </a:t>
          </a:r>
          <a:endParaRPr lang="en-US" sz="11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361690" y="683732"/>
        <a:ext cx="745777" cy="745777"/>
      </dsp:txXfrm>
    </dsp:sp>
    <dsp:sp modelId="{DB9C1B55-6245-46F2-8360-4499598D1545}">
      <dsp:nvSpPr>
        <dsp:cNvPr id="0" name=""/>
        <dsp:cNvSpPr/>
      </dsp:nvSpPr>
      <dsp:spPr>
        <a:xfrm>
          <a:off x="4169364" y="2310411"/>
          <a:ext cx="562876" cy="27377"/>
        </a:xfrm>
        <a:custGeom>
          <a:avLst/>
          <a:gdLst/>
          <a:ahLst/>
          <a:cxnLst/>
          <a:rect l="0" t="0" r="0" b="0"/>
          <a:pathLst>
            <a:path>
              <a:moveTo>
                <a:pt x="0" y="13688"/>
              </a:moveTo>
              <a:lnTo>
                <a:pt x="562876" y="136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36730" y="2310028"/>
        <a:ext cx="28143" cy="28143"/>
      </dsp:txXfrm>
    </dsp:sp>
    <dsp:sp modelId="{F58B1CF3-9407-43B8-BDBD-964CBB55D094}">
      <dsp:nvSpPr>
        <dsp:cNvPr id="0" name=""/>
        <dsp:cNvSpPr/>
      </dsp:nvSpPr>
      <dsp:spPr>
        <a:xfrm>
          <a:off x="4732241" y="1796755"/>
          <a:ext cx="1054689" cy="1054689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সরকারকে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পরামর্শ দেয়া </a:t>
          </a:r>
        </a:p>
      </dsp:txBody>
      <dsp:txXfrm>
        <a:off x="4886697" y="1951211"/>
        <a:ext cx="745777" cy="745777"/>
      </dsp:txXfrm>
    </dsp:sp>
    <dsp:sp modelId="{77FDD40E-6584-47AF-B4BD-62881FB14438}">
      <dsp:nvSpPr>
        <dsp:cNvPr id="0" name=""/>
        <dsp:cNvSpPr/>
      </dsp:nvSpPr>
      <dsp:spPr>
        <a:xfrm rot="2700000">
          <a:off x="3790447" y="2968384"/>
          <a:ext cx="669251" cy="27377"/>
        </a:xfrm>
        <a:custGeom>
          <a:avLst/>
          <a:gdLst/>
          <a:ahLst/>
          <a:cxnLst/>
          <a:rect l="0" t="0" r="0" b="0"/>
          <a:pathLst>
            <a:path>
              <a:moveTo>
                <a:pt x="0" y="13688"/>
              </a:moveTo>
              <a:lnTo>
                <a:pt x="669251" y="136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08342" y="2965342"/>
        <a:ext cx="33462" cy="33462"/>
      </dsp:txXfrm>
    </dsp:sp>
    <dsp:sp modelId="{B782E7B9-106F-4931-AC21-A909CCB5342D}">
      <dsp:nvSpPr>
        <dsp:cNvPr id="0" name=""/>
        <dsp:cNvSpPr/>
      </dsp:nvSpPr>
      <dsp:spPr>
        <a:xfrm>
          <a:off x="4207234" y="3064234"/>
          <a:ext cx="1054689" cy="1054689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মূল্যস্তর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স্থিতিশীল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রাখা </a:t>
          </a:r>
          <a:endParaRPr lang="en-US" sz="11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361690" y="3218690"/>
        <a:ext cx="745777" cy="745777"/>
      </dsp:txXfrm>
    </dsp:sp>
    <dsp:sp modelId="{45F335C2-E433-4A50-9015-07BFB4B01BA0}">
      <dsp:nvSpPr>
        <dsp:cNvPr id="0" name=""/>
        <dsp:cNvSpPr/>
      </dsp:nvSpPr>
      <dsp:spPr>
        <a:xfrm rot="5431752">
          <a:off x="3091163" y="3204754"/>
          <a:ext cx="735352" cy="27377"/>
        </a:xfrm>
        <a:custGeom>
          <a:avLst/>
          <a:gdLst/>
          <a:ahLst/>
          <a:cxnLst/>
          <a:rect l="0" t="0" r="0" b="0"/>
          <a:pathLst>
            <a:path>
              <a:moveTo>
                <a:pt x="0" y="13688"/>
              </a:moveTo>
              <a:lnTo>
                <a:pt x="735352" y="136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440455" y="3200059"/>
        <a:ext cx="36767" cy="36767"/>
      </dsp:txXfrm>
    </dsp:sp>
    <dsp:sp modelId="{A33C5EF3-733A-482F-BA49-D4B4CA45F1F8}">
      <dsp:nvSpPr>
        <dsp:cNvPr id="0" name=""/>
        <dsp:cNvSpPr/>
      </dsp:nvSpPr>
      <dsp:spPr>
        <a:xfrm>
          <a:off x="2923228" y="3586081"/>
          <a:ext cx="1054689" cy="1054689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সরকারের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ব্যাংক</a:t>
          </a:r>
          <a:endParaRPr lang="en-US" sz="11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077684" y="3740537"/>
        <a:ext cx="745777" cy="745777"/>
      </dsp:txXfrm>
    </dsp:sp>
    <dsp:sp modelId="{EFA31414-F15D-4C72-9849-E3963E130350}">
      <dsp:nvSpPr>
        <dsp:cNvPr id="0" name=""/>
        <dsp:cNvSpPr/>
      </dsp:nvSpPr>
      <dsp:spPr>
        <a:xfrm rot="8100000">
          <a:off x="2474500" y="2968384"/>
          <a:ext cx="669251" cy="27377"/>
        </a:xfrm>
        <a:custGeom>
          <a:avLst/>
          <a:gdLst/>
          <a:ahLst/>
          <a:cxnLst/>
          <a:rect l="0" t="0" r="0" b="0"/>
          <a:pathLst>
            <a:path>
              <a:moveTo>
                <a:pt x="0" y="13688"/>
              </a:moveTo>
              <a:lnTo>
                <a:pt x="669251" y="136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792395" y="2965342"/>
        <a:ext cx="33462" cy="33462"/>
      </dsp:txXfrm>
    </dsp:sp>
    <dsp:sp modelId="{D79A8800-952C-4007-BD3E-B56177FF9B8B}">
      <dsp:nvSpPr>
        <dsp:cNvPr id="0" name=""/>
        <dsp:cNvSpPr/>
      </dsp:nvSpPr>
      <dsp:spPr>
        <a:xfrm>
          <a:off x="1672276" y="3064234"/>
          <a:ext cx="1054689" cy="1054689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rPr>
            <a:t>জনকল্যান</a:t>
          </a:r>
          <a:endParaRPr lang="en-US" sz="1100" kern="1200" dirty="0">
            <a:solidFill>
              <a:schemeClr val="bg2"/>
            </a:solidFill>
            <a:latin typeface="NikoshBAN" pitchFamily="2" charset="0"/>
            <a:cs typeface="NikoshBAN" pitchFamily="2" charset="0"/>
          </a:endParaRPr>
        </a:p>
      </dsp:txBody>
      <dsp:txXfrm>
        <a:off x="1826732" y="3218690"/>
        <a:ext cx="745777" cy="745777"/>
      </dsp:txXfrm>
    </dsp:sp>
    <dsp:sp modelId="{CB9935FD-25DC-467C-A673-E14E90B037C6}">
      <dsp:nvSpPr>
        <dsp:cNvPr id="0" name=""/>
        <dsp:cNvSpPr/>
      </dsp:nvSpPr>
      <dsp:spPr>
        <a:xfrm rot="10800000">
          <a:off x="2201958" y="2310411"/>
          <a:ext cx="562876" cy="27377"/>
        </a:xfrm>
        <a:custGeom>
          <a:avLst/>
          <a:gdLst/>
          <a:ahLst/>
          <a:cxnLst/>
          <a:rect l="0" t="0" r="0" b="0"/>
          <a:pathLst>
            <a:path>
              <a:moveTo>
                <a:pt x="0" y="13688"/>
              </a:moveTo>
              <a:lnTo>
                <a:pt x="562876" y="136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469325" y="2310028"/>
        <a:ext cx="28143" cy="28143"/>
      </dsp:txXfrm>
    </dsp:sp>
    <dsp:sp modelId="{A18552B5-513B-4228-A0FF-EF1D26096D99}">
      <dsp:nvSpPr>
        <dsp:cNvPr id="0" name=""/>
        <dsp:cNvSpPr/>
      </dsp:nvSpPr>
      <dsp:spPr>
        <a:xfrm>
          <a:off x="1147269" y="1796755"/>
          <a:ext cx="1054689" cy="1054689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সম্পদের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সুষম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বন্টন</a:t>
          </a:r>
          <a:endParaRPr lang="en-US" sz="1100" kern="1200" dirty="0">
            <a:latin typeface="NikoshBAN" pitchFamily="2" charset="0"/>
            <a:ea typeface="Verdana" pitchFamily="34" charset="0"/>
            <a:cs typeface="NikoshBAN" pitchFamily="2" charset="0"/>
          </a:endParaRPr>
        </a:p>
      </dsp:txBody>
      <dsp:txXfrm>
        <a:off x="1301725" y="1951211"/>
        <a:ext cx="745777" cy="745777"/>
      </dsp:txXfrm>
    </dsp:sp>
    <dsp:sp modelId="{25B19F42-21A2-4117-B45E-682B576B72C8}">
      <dsp:nvSpPr>
        <dsp:cNvPr id="0" name=""/>
        <dsp:cNvSpPr/>
      </dsp:nvSpPr>
      <dsp:spPr>
        <a:xfrm rot="13500000">
          <a:off x="2417569" y="1628855"/>
          <a:ext cx="735949" cy="27377"/>
        </a:xfrm>
        <a:custGeom>
          <a:avLst/>
          <a:gdLst/>
          <a:ahLst/>
          <a:cxnLst/>
          <a:rect l="0" t="0" r="0" b="0"/>
          <a:pathLst>
            <a:path>
              <a:moveTo>
                <a:pt x="0" y="13688"/>
              </a:moveTo>
              <a:lnTo>
                <a:pt x="735949" y="136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767146" y="1624146"/>
        <a:ext cx="36797" cy="36797"/>
      </dsp:txXfrm>
    </dsp:sp>
    <dsp:sp modelId="{5D8A71D6-5A27-45DD-AB5C-52A679E942BC}">
      <dsp:nvSpPr>
        <dsp:cNvPr id="0" name=""/>
        <dsp:cNvSpPr/>
      </dsp:nvSpPr>
      <dsp:spPr>
        <a:xfrm>
          <a:off x="1625113" y="482113"/>
          <a:ext cx="1054689" cy="105468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ব্যাংক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ব্যবস্থার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পথপ্রদর্শক </a:t>
          </a:r>
          <a:endParaRPr lang="en-US" sz="11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779569" y="636569"/>
        <a:ext cx="745777" cy="7457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7804E-6D03-42AD-B771-59223917F804}">
      <dsp:nvSpPr>
        <dsp:cNvPr id="0" name=""/>
        <dsp:cNvSpPr/>
      </dsp:nvSpPr>
      <dsp:spPr>
        <a:xfrm>
          <a:off x="3619500" y="1952998"/>
          <a:ext cx="3050485" cy="274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089"/>
              </a:lnTo>
              <a:lnTo>
                <a:pt x="3050485" y="137089"/>
              </a:lnTo>
              <a:lnTo>
                <a:pt x="3050485" y="2741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1CC4F1-0446-4D80-8696-F43E571A20F3}">
      <dsp:nvSpPr>
        <dsp:cNvPr id="0" name=""/>
        <dsp:cNvSpPr/>
      </dsp:nvSpPr>
      <dsp:spPr>
        <a:xfrm>
          <a:off x="3619500" y="1952998"/>
          <a:ext cx="1178953" cy="274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089"/>
              </a:lnTo>
              <a:lnTo>
                <a:pt x="1178953" y="137089"/>
              </a:lnTo>
              <a:lnTo>
                <a:pt x="1178953" y="2741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70B59E-DEF8-48AB-A6F7-56B820970577}">
      <dsp:nvSpPr>
        <dsp:cNvPr id="0" name=""/>
        <dsp:cNvSpPr/>
      </dsp:nvSpPr>
      <dsp:spPr>
        <a:xfrm>
          <a:off x="2622236" y="1952998"/>
          <a:ext cx="997263" cy="274179"/>
        </a:xfrm>
        <a:custGeom>
          <a:avLst/>
          <a:gdLst/>
          <a:ahLst/>
          <a:cxnLst/>
          <a:rect l="0" t="0" r="0" b="0"/>
          <a:pathLst>
            <a:path>
              <a:moveTo>
                <a:pt x="997263" y="0"/>
              </a:moveTo>
              <a:lnTo>
                <a:pt x="997263" y="137089"/>
              </a:lnTo>
              <a:lnTo>
                <a:pt x="0" y="137089"/>
              </a:lnTo>
              <a:lnTo>
                <a:pt x="0" y="2741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75939-C6B3-4D2E-B58A-5F5366357288}">
      <dsp:nvSpPr>
        <dsp:cNvPr id="0" name=""/>
        <dsp:cNvSpPr/>
      </dsp:nvSpPr>
      <dsp:spPr>
        <a:xfrm>
          <a:off x="738941" y="1952998"/>
          <a:ext cx="2880558" cy="274179"/>
        </a:xfrm>
        <a:custGeom>
          <a:avLst/>
          <a:gdLst/>
          <a:ahLst/>
          <a:cxnLst/>
          <a:rect l="0" t="0" r="0" b="0"/>
          <a:pathLst>
            <a:path>
              <a:moveTo>
                <a:pt x="2880558" y="0"/>
              </a:moveTo>
              <a:lnTo>
                <a:pt x="2880558" y="137089"/>
              </a:lnTo>
              <a:lnTo>
                <a:pt x="0" y="137089"/>
              </a:lnTo>
              <a:lnTo>
                <a:pt x="0" y="2741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3E3F8-159C-4DD0-86C9-36B1CF52FC1D}">
      <dsp:nvSpPr>
        <dsp:cNvPr id="0" name=""/>
        <dsp:cNvSpPr/>
      </dsp:nvSpPr>
      <dsp:spPr>
        <a:xfrm>
          <a:off x="2340118" y="731580"/>
          <a:ext cx="2558763" cy="1221418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571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কেন্দ্রীয় ব্যাংকের  কার্যাবলি</a:t>
          </a:r>
          <a:endParaRPr lang="en-US" sz="32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340118" y="731580"/>
        <a:ext cx="2558763" cy="1221418"/>
      </dsp:txXfrm>
    </dsp:sp>
    <dsp:sp modelId="{4AC88D1D-8B8B-4211-9590-2D9595D0A191}">
      <dsp:nvSpPr>
        <dsp:cNvPr id="0" name=""/>
        <dsp:cNvSpPr/>
      </dsp:nvSpPr>
      <dsp:spPr>
        <a:xfrm>
          <a:off x="1763" y="2227178"/>
          <a:ext cx="1474356" cy="1166014"/>
        </a:xfrm>
        <a:prstGeom prst="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সাধারন কার্যাবলি </a:t>
          </a:r>
          <a:endParaRPr lang="en-US" sz="2400" b="1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1763" y="2227178"/>
        <a:ext cx="1474356" cy="1166014"/>
      </dsp:txXfrm>
    </dsp:sp>
    <dsp:sp modelId="{A7ED5EF6-CEA8-4BB9-8E0C-4C825D7C8FB3}">
      <dsp:nvSpPr>
        <dsp:cNvPr id="0" name=""/>
        <dsp:cNvSpPr/>
      </dsp:nvSpPr>
      <dsp:spPr>
        <a:xfrm>
          <a:off x="1750298" y="2227178"/>
          <a:ext cx="1743874" cy="1176884"/>
        </a:xfrm>
        <a:prstGeom prst="rect">
          <a:avLst/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381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rPr>
            <a:t>সরকারের ব্যাংক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rPr>
            <a:t>হিসাবে সম্পাদিত </a:t>
          </a:r>
          <a:endParaRPr lang="en-US" sz="2400" b="1" kern="1200" dirty="0">
            <a:solidFill>
              <a:schemeClr val="bg2">
                <a:lumMod val="10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1750298" y="2227178"/>
        <a:ext cx="1743874" cy="1176884"/>
      </dsp:txXfrm>
    </dsp:sp>
    <dsp:sp modelId="{31245475-F261-402E-B62B-61563C16C4ED}">
      <dsp:nvSpPr>
        <dsp:cNvPr id="0" name=""/>
        <dsp:cNvSpPr/>
      </dsp:nvSpPr>
      <dsp:spPr>
        <a:xfrm>
          <a:off x="3768353" y="2227178"/>
          <a:ext cx="2060199" cy="1410041"/>
        </a:xfrm>
        <a:prstGeom prst="rect">
          <a:avLst/>
        </a:prstGeom>
        <a:blipFill rotWithShape="0">
          <a:blip xmlns:r="http://schemas.openxmlformats.org/officeDocument/2006/relationships" r:embed="rId4"/>
          <a:tile tx="0" ty="0" sx="100000" sy="100000" flip="none" algn="tl"/>
        </a:blipFill>
        <a:ln w="381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সকল ব্যাংকের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ব্যাংকার হিসাবে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সম্পাদিত কার্যাবলি </a:t>
          </a:r>
          <a:endParaRPr lang="en-US" sz="2000" b="1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3768353" y="2227178"/>
        <a:ext cx="2060199" cy="1410041"/>
      </dsp:txXfrm>
    </dsp:sp>
    <dsp:sp modelId="{191D270E-042C-4148-AE58-D854CF9638CD}">
      <dsp:nvSpPr>
        <dsp:cNvPr id="0" name=""/>
        <dsp:cNvSpPr/>
      </dsp:nvSpPr>
      <dsp:spPr>
        <a:xfrm>
          <a:off x="6102733" y="2227178"/>
          <a:ext cx="1134503" cy="1056584"/>
        </a:xfrm>
        <a:prstGeom prst="rect">
          <a:avLst/>
        </a:prstGeom>
        <a:solidFill>
          <a:srgbClr val="002060"/>
        </a:solidFill>
        <a:ln w="381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latin typeface="NikoshBAN" pitchFamily="2" charset="0"/>
              <a:cs typeface="NikoshBAN" pitchFamily="2" charset="0"/>
            </a:rPr>
            <a:t> অন্যান্য কার্যাবলি </a:t>
          </a:r>
          <a:endParaRPr lang="en-US" sz="2000" b="1" kern="1200" dirty="0">
            <a:latin typeface="NikoshBAN" pitchFamily="2" charset="0"/>
            <a:cs typeface="NikoshBAN" pitchFamily="2" charset="0"/>
          </a:endParaRPr>
        </a:p>
      </dsp:txBody>
      <dsp:txXfrm>
        <a:off x="6102733" y="2227178"/>
        <a:ext cx="1134503" cy="10565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3965B-3F25-4AAF-B3C5-3D3E5E286039}">
      <dsp:nvSpPr>
        <dsp:cNvPr id="0" name=""/>
        <dsp:cNvSpPr/>
      </dsp:nvSpPr>
      <dsp:spPr>
        <a:xfrm>
          <a:off x="2634376" y="1840395"/>
          <a:ext cx="1415040" cy="1225599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b="1" kern="1200" dirty="0" smtClean="0">
              <a:latin typeface="NikoshBAN" pitchFamily="2" charset="0"/>
              <a:cs typeface="NikoshBAN" pitchFamily="2" charset="0"/>
            </a:rPr>
            <a:t>সাধারন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b="1" kern="1200" dirty="0" smtClean="0">
              <a:latin typeface="NikoshBAN" pitchFamily="2" charset="0"/>
              <a:cs typeface="NikoshBAN" pitchFamily="2" charset="0"/>
            </a:rPr>
            <a:t>কার্যাবলি</a:t>
          </a:r>
          <a:endParaRPr lang="en-US" sz="1600" b="1" kern="1200" dirty="0">
            <a:latin typeface="NikoshBAN" pitchFamily="2" charset="0"/>
            <a:cs typeface="NikoshBAN" pitchFamily="2" charset="0"/>
          </a:endParaRPr>
        </a:p>
      </dsp:txBody>
      <dsp:txXfrm>
        <a:off x="2841604" y="2019880"/>
        <a:ext cx="1000584" cy="866629"/>
      </dsp:txXfrm>
    </dsp:sp>
    <dsp:sp modelId="{98A3B84F-0E32-4EA4-99F5-1592DB8F3A39}">
      <dsp:nvSpPr>
        <dsp:cNvPr id="0" name=""/>
        <dsp:cNvSpPr/>
      </dsp:nvSpPr>
      <dsp:spPr>
        <a:xfrm rot="16200000">
          <a:off x="3035845" y="1518259"/>
          <a:ext cx="612102" cy="32167"/>
        </a:xfrm>
        <a:custGeom>
          <a:avLst/>
          <a:gdLst/>
          <a:ahLst/>
          <a:cxnLst/>
          <a:rect l="0" t="0" r="0" b="0"/>
          <a:pathLst>
            <a:path>
              <a:moveTo>
                <a:pt x="0" y="16083"/>
              </a:moveTo>
              <a:lnTo>
                <a:pt x="612102" y="160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26594" y="1519041"/>
        <a:ext cx="30605" cy="30605"/>
      </dsp:txXfrm>
    </dsp:sp>
    <dsp:sp modelId="{56EC3564-6925-4861-81A7-9CB1F9CA48FF}">
      <dsp:nvSpPr>
        <dsp:cNvPr id="0" name=""/>
        <dsp:cNvSpPr/>
      </dsp:nvSpPr>
      <dsp:spPr>
        <a:xfrm>
          <a:off x="2729096" y="2693"/>
          <a:ext cx="1225599" cy="1225599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b="1" kern="1200" dirty="0" smtClean="0">
              <a:latin typeface="NikoshBAN" pitchFamily="2" charset="0"/>
              <a:cs typeface="NikoshBAN" pitchFamily="2" charset="0"/>
            </a:rPr>
            <a:t>নোট ও মুদ্রার প্রচলন </a:t>
          </a:r>
          <a:endParaRPr lang="en-US" sz="1200" b="1" kern="1200" dirty="0">
            <a:latin typeface="NikoshBAN" pitchFamily="2" charset="0"/>
            <a:cs typeface="NikoshBAN" pitchFamily="2" charset="0"/>
          </a:endParaRPr>
        </a:p>
      </dsp:txBody>
      <dsp:txXfrm>
        <a:off x="2908581" y="182178"/>
        <a:ext cx="866629" cy="866629"/>
      </dsp:txXfrm>
    </dsp:sp>
    <dsp:sp modelId="{493AC219-6E87-4B60-ABC2-05BBBF1ADD84}">
      <dsp:nvSpPr>
        <dsp:cNvPr id="0" name=""/>
        <dsp:cNvSpPr/>
      </dsp:nvSpPr>
      <dsp:spPr>
        <a:xfrm rot="19285714">
          <a:off x="3801395" y="1847713"/>
          <a:ext cx="559164" cy="32167"/>
        </a:xfrm>
        <a:custGeom>
          <a:avLst/>
          <a:gdLst/>
          <a:ahLst/>
          <a:cxnLst/>
          <a:rect l="0" t="0" r="0" b="0"/>
          <a:pathLst>
            <a:path>
              <a:moveTo>
                <a:pt x="0" y="16083"/>
              </a:moveTo>
              <a:lnTo>
                <a:pt x="559164" y="160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66998" y="1849818"/>
        <a:ext cx="27958" cy="27958"/>
      </dsp:txXfrm>
    </dsp:sp>
    <dsp:sp modelId="{4F1D4904-7702-4AB5-AD01-E5F583B01677}">
      <dsp:nvSpPr>
        <dsp:cNvPr id="0" name=""/>
        <dsp:cNvSpPr/>
      </dsp:nvSpPr>
      <dsp:spPr>
        <a:xfrm>
          <a:off x="4165869" y="694606"/>
          <a:ext cx="1225599" cy="1225599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b="1" kern="1200" dirty="0" smtClean="0">
              <a:latin typeface="NikoshBAN" pitchFamily="2" charset="0"/>
              <a:cs typeface="NikoshBAN" pitchFamily="2" charset="0"/>
            </a:rPr>
            <a:t>মুদ্রাবাজারের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b="1" kern="1200" dirty="0" smtClean="0">
              <a:latin typeface="NikoshBAN" pitchFamily="2" charset="0"/>
              <a:cs typeface="NikoshBAN" pitchFamily="2" charset="0"/>
            </a:rPr>
            <a:t>অভিভাবক </a:t>
          </a:r>
          <a:endParaRPr lang="en-US" sz="1100" b="1" kern="1200" dirty="0">
            <a:latin typeface="NikoshBAN" pitchFamily="2" charset="0"/>
            <a:cs typeface="NikoshBAN" pitchFamily="2" charset="0"/>
          </a:endParaRPr>
        </a:p>
      </dsp:txBody>
      <dsp:txXfrm>
        <a:off x="4345354" y="874091"/>
        <a:ext cx="866629" cy="866629"/>
      </dsp:txXfrm>
    </dsp:sp>
    <dsp:sp modelId="{170A4D3D-F538-4DF5-9954-C58E9515ECF1}">
      <dsp:nvSpPr>
        <dsp:cNvPr id="0" name=""/>
        <dsp:cNvSpPr/>
      </dsp:nvSpPr>
      <dsp:spPr>
        <a:xfrm rot="771429">
          <a:off x="4021530" y="2633464"/>
          <a:ext cx="361292" cy="32167"/>
        </a:xfrm>
        <a:custGeom>
          <a:avLst/>
          <a:gdLst/>
          <a:ahLst/>
          <a:cxnLst/>
          <a:rect l="0" t="0" r="0" b="0"/>
          <a:pathLst>
            <a:path>
              <a:moveTo>
                <a:pt x="0" y="16083"/>
              </a:moveTo>
              <a:lnTo>
                <a:pt x="361292" y="160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93144" y="2640515"/>
        <a:ext cx="18064" cy="18064"/>
      </dsp:txXfrm>
    </dsp:sp>
    <dsp:sp modelId="{6CAE8E3D-6E1F-4177-BC2D-B67673ABBB7F}">
      <dsp:nvSpPr>
        <dsp:cNvPr id="0" name=""/>
        <dsp:cNvSpPr/>
      </dsp:nvSpPr>
      <dsp:spPr>
        <a:xfrm>
          <a:off x="4346516" y="2249322"/>
          <a:ext cx="1574013" cy="1225599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b="1" kern="1200" dirty="0" smtClean="0">
              <a:solidFill>
                <a:schemeClr val="tx1"/>
              </a:solidFill>
            </a:rPr>
            <a:t>সহজ বিনিময় মাধ্যম সৃষ্টি 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4577025" y="2428807"/>
        <a:ext cx="1112995" cy="866629"/>
      </dsp:txXfrm>
    </dsp:sp>
    <dsp:sp modelId="{CFC9362F-0A5C-4804-9350-47AE4E3F718A}">
      <dsp:nvSpPr>
        <dsp:cNvPr id="0" name=""/>
        <dsp:cNvSpPr/>
      </dsp:nvSpPr>
      <dsp:spPr>
        <a:xfrm rot="3857143">
          <a:off x="3445230" y="3271696"/>
          <a:ext cx="597162" cy="32167"/>
        </a:xfrm>
        <a:custGeom>
          <a:avLst/>
          <a:gdLst/>
          <a:ahLst/>
          <a:cxnLst/>
          <a:rect l="0" t="0" r="0" b="0"/>
          <a:pathLst>
            <a:path>
              <a:moveTo>
                <a:pt x="0" y="16083"/>
              </a:moveTo>
              <a:lnTo>
                <a:pt x="597162" y="160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28883" y="3272851"/>
        <a:ext cx="29858" cy="29858"/>
      </dsp:txXfrm>
    </dsp:sp>
    <dsp:sp modelId="{D7798C40-0942-414A-A687-5BEC5C0F47C5}">
      <dsp:nvSpPr>
        <dsp:cNvPr id="0" name=""/>
        <dsp:cNvSpPr/>
      </dsp:nvSpPr>
      <dsp:spPr>
        <a:xfrm>
          <a:off x="3526445" y="3496107"/>
          <a:ext cx="1225599" cy="122559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বৈদেশিক বিনিময়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নিয়ন্ত্রন</a:t>
          </a:r>
          <a:endParaRPr lang="en-US" sz="11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705930" y="3675592"/>
        <a:ext cx="866629" cy="866629"/>
      </dsp:txXfrm>
    </dsp:sp>
    <dsp:sp modelId="{DC35CD2E-F245-42B1-9EAE-36433836C44C}">
      <dsp:nvSpPr>
        <dsp:cNvPr id="0" name=""/>
        <dsp:cNvSpPr/>
      </dsp:nvSpPr>
      <dsp:spPr>
        <a:xfrm rot="6942857">
          <a:off x="2641399" y="3271696"/>
          <a:ext cx="597162" cy="32167"/>
        </a:xfrm>
        <a:custGeom>
          <a:avLst/>
          <a:gdLst/>
          <a:ahLst/>
          <a:cxnLst/>
          <a:rect l="0" t="0" r="0" b="0"/>
          <a:pathLst>
            <a:path>
              <a:moveTo>
                <a:pt x="0" y="16083"/>
              </a:moveTo>
              <a:lnTo>
                <a:pt x="597162" y="160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925052" y="3272851"/>
        <a:ext cx="29858" cy="29858"/>
      </dsp:txXfrm>
    </dsp:sp>
    <dsp:sp modelId="{0A054729-6292-4F6C-89B9-78274C406E75}">
      <dsp:nvSpPr>
        <dsp:cNvPr id="0" name=""/>
        <dsp:cNvSpPr/>
      </dsp:nvSpPr>
      <dsp:spPr>
        <a:xfrm>
          <a:off x="1931747" y="3496107"/>
          <a:ext cx="1225599" cy="1225599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ব্যাংক ব্যবস্থার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উন্নয়ন </a:t>
          </a:r>
        </a:p>
      </dsp:txBody>
      <dsp:txXfrm>
        <a:off x="2111232" y="3675592"/>
        <a:ext cx="866629" cy="866629"/>
      </dsp:txXfrm>
    </dsp:sp>
    <dsp:sp modelId="{F80ED0C3-AD14-408B-A979-0F2C6D92A456}">
      <dsp:nvSpPr>
        <dsp:cNvPr id="0" name=""/>
        <dsp:cNvSpPr/>
      </dsp:nvSpPr>
      <dsp:spPr>
        <a:xfrm rot="10028571">
          <a:off x="2141147" y="2651471"/>
          <a:ext cx="523144" cy="32167"/>
        </a:xfrm>
        <a:custGeom>
          <a:avLst/>
          <a:gdLst/>
          <a:ahLst/>
          <a:cxnLst/>
          <a:rect l="0" t="0" r="0" b="0"/>
          <a:pathLst>
            <a:path>
              <a:moveTo>
                <a:pt x="0" y="16083"/>
              </a:moveTo>
              <a:lnTo>
                <a:pt x="523144" y="160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389640" y="2654477"/>
        <a:ext cx="26157" cy="26157"/>
      </dsp:txXfrm>
    </dsp:sp>
    <dsp:sp modelId="{115F0BE8-1535-4D27-AE82-98E55FBC530F}">
      <dsp:nvSpPr>
        <dsp:cNvPr id="0" name=""/>
        <dsp:cNvSpPr/>
      </dsp:nvSpPr>
      <dsp:spPr>
        <a:xfrm>
          <a:off x="937470" y="2249322"/>
          <a:ext cx="1225599" cy="1225599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কর্মসংস্থানের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সুযোগ সৃষ্টি</a:t>
          </a:r>
        </a:p>
      </dsp:txBody>
      <dsp:txXfrm>
        <a:off x="1116955" y="2428807"/>
        <a:ext cx="866629" cy="866629"/>
      </dsp:txXfrm>
    </dsp:sp>
    <dsp:sp modelId="{2D02DD8D-D891-49D4-86CB-D1C9963DDFCA}">
      <dsp:nvSpPr>
        <dsp:cNvPr id="0" name=""/>
        <dsp:cNvSpPr/>
      </dsp:nvSpPr>
      <dsp:spPr>
        <a:xfrm rot="13114286">
          <a:off x="2378326" y="1866991"/>
          <a:ext cx="497325" cy="32167"/>
        </a:xfrm>
        <a:custGeom>
          <a:avLst/>
          <a:gdLst/>
          <a:ahLst/>
          <a:cxnLst/>
          <a:rect l="0" t="0" r="0" b="0"/>
          <a:pathLst>
            <a:path>
              <a:moveTo>
                <a:pt x="0" y="16083"/>
              </a:moveTo>
              <a:lnTo>
                <a:pt x="497325" y="160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614556" y="1870642"/>
        <a:ext cx="24866" cy="24866"/>
      </dsp:txXfrm>
    </dsp:sp>
    <dsp:sp modelId="{42B3F7A1-500D-4F6E-9904-C2563902ED91}">
      <dsp:nvSpPr>
        <dsp:cNvPr id="0" name=""/>
        <dsp:cNvSpPr/>
      </dsp:nvSpPr>
      <dsp:spPr>
        <a:xfrm>
          <a:off x="1179819" y="694606"/>
          <a:ext cx="1450607" cy="1225599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সরকার কর্তৃক গৃহীত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ঋনের তদারক </a:t>
          </a:r>
        </a:p>
      </dsp:txBody>
      <dsp:txXfrm>
        <a:off x="1392255" y="874091"/>
        <a:ext cx="1025735" cy="866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A1859-9BE9-421C-BD2D-0FB43063699B}" type="datetimeFigureOut">
              <a:rPr lang="en-US" smtClean="0"/>
              <a:pPr/>
              <a:t>17/12/2019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08924-2305-40BE-BC18-61661BB1CA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01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8924-2305-40BE-BC18-61661BB1CA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60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8924-2305-40BE-BC18-61661BB1CAF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12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8924-2305-40BE-BC18-61661BB1CAF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45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8924-2305-40BE-BC18-61661BB1CAF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8924-2305-40BE-BC18-61661BB1CAF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10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8924-2305-40BE-BC18-61661BB1CAF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65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ysClr val="windowText" lastClr="000000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17/12/2019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67475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4674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3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80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7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5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5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27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1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53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6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0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1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ysClr val="windowText" lastClr="000000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67475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4674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2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foizahmedrana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9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743200" y="2133600"/>
            <a:ext cx="3657600" cy="9351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smtClean="0">
                <a:latin typeface="NikoshBAN" pitchFamily="2" charset="0"/>
                <a:cs typeface="NikoshBAN" pitchFamily="2" charset="0"/>
              </a:rPr>
              <a:t>সবাইকে স্বাগতম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75" y="356473"/>
            <a:ext cx="3476625" cy="19295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058" y="228600"/>
            <a:ext cx="1843829" cy="236220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012648" y="3145280"/>
            <a:ext cx="6873240" cy="28194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ফয়েজ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আহমেদ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নোয়ান্নই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ইউনিয়ন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বাঁধেরহাট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নোয়াখালী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০1812422288</a:t>
            </a:r>
          </a:p>
          <a:p>
            <a:pPr algn="l"/>
            <a:r>
              <a:rPr lang="en-US" sz="3000" dirty="0" smtClean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3000" dirty="0" smtClean="0">
                <a:latin typeface="NikoshBAN" pitchFamily="2" charset="0"/>
                <a:cs typeface="NikoshBAN" pitchFamily="2" charset="0"/>
                <a:hlinkClick r:id="rId4"/>
              </a:rPr>
              <a:t>foizahmedrana@gmail.com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50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28942"/>
            <a:ext cx="4254002" cy="2386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9"/>
          <a:stretch/>
        </p:blipFill>
        <p:spPr>
          <a:xfrm>
            <a:off x="1421435" y="457200"/>
            <a:ext cx="3454397" cy="23317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4"/>
          <a:stretch/>
        </p:blipFill>
        <p:spPr>
          <a:xfrm>
            <a:off x="5105400" y="457200"/>
            <a:ext cx="2743200" cy="2362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26" y="3218050"/>
            <a:ext cx="3748943" cy="24969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172200" y="6490455"/>
            <a:ext cx="2077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0600" y="27432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বাংলাদেশের জাতীয় সংসদ ভবন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57800" y="27432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বাংলাদেশ ব্যাংক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53233" y="57150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শেয়ার লেনদেন প্রতিষ্ঠান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48485" y="5715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রপ্তানিকারক বস্ত্রশিল্প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2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3440688"/>
            <a:ext cx="3697510" cy="23474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809" y="451150"/>
            <a:ext cx="3707557" cy="2540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272" y="3222750"/>
            <a:ext cx="3939728" cy="23638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4629" y="5788112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রাস্তা মেরামত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9794" y="5586586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কৃষি ঋণ সরবরাহ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929" y="457200"/>
            <a:ext cx="2933700" cy="25347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76350" y="2991918"/>
            <a:ext cx="3055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বিদেশ থেকে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আমদানিকৃত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পণ্য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63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62825594"/>
              </p:ext>
            </p:extLst>
          </p:nvPr>
        </p:nvGraphicFramePr>
        <p:xfrm>
          <a:off x="1219200" y="1219200"/>
          <a:ext cx="6705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773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3210202"/>
              </p:ext>
            </p:extLst>
          </p:nvPr>
        </p:nvGraphicFramePr>
        <p:xfrm>
          <a:off x="1066800" y="1219200"/>
          <a:ext cx="6934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939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495014-547B-42DC-BB7F-B32656870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75495014-547B-42DC-BB7F-B32656870E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85BDAE-E026-4531-A8A8-AAFA78F28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AC85BDAE-E026-4531-A8A8-AAFA78F284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A59B30-7835-48BD-85AA-247B5B2BA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47A59B30-7835-48BD-85AA-247B5B2BA0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F225F6-B3E0-4068-ADC3-5EC7E8F52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E7F225F6-B3E0-4068-ADC3-5EC7E8F521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EA880A-E8F4-44EF-B3DA-101775A44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83EA880A-E8F4-44EF-B3DA-101775A44E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9C1B55-6245-46F2-8360-4499598D1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DB9C1B55-6245-46F2-8360-4499598D15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8B1CF3-9407-43B8-BDBD-964CBB55D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F58B1CF3-9407-43B8-BDBD-964CBB55D0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FDD40E-6584-47AF-B4BD-62881FB14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77FDD40E-6584-47AF-B4BD-62881FB144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82E7B9-106F-4931-AC21-A909CCB5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B782E7B9-106F-4931-AC21-A909CCB53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F335C2-E433-4A50-9015-07BFB4B01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45F335C2-E433-4A50-9015-07BFB4B01B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3C5EF3-733A-482F-BA49-D4B4CA45F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A33C5EF3-733A-482F-BA49-D4B4CA45F1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A31414-F15D-4C72-9849-E3963E130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EFA31414-F15D-4C72-9849-E3963E1303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9A8800-952C-4007-BD3E-B56177FF9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D79A8800-952C-4007-BD3E-B56177FF9B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9935FD-25DC-467C-A673-E14E90B03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4">
                                            <p:graphicEl>
                                              <a:dgm id="{CB9935FD-25DC-467C-A673-E14E90B037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8552B5-513B-4228-A0FF-EF1D26096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4">
                                            <p:graphicEl>
                                              <a:dgm id="{A18552B5-513B-4228-A0FF-EF1D26096D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B19F42-21A2-4117-B45E-682B576B7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4">
                                            <p:graphicEl>
                                              <a:dgm id="{25B19F42-21A2-4117-B45E-682B576B7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8A71D6-5A27-45DD-AB5C-52A679E94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4">
                                            <p:graphicEl>
                                              <a:dgm id="{5D8A71D6-5A27-45DD-AB5C-52A679E942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6" y="1418382"/>
            <a:ext cx="3798424" cy="2848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371600"/>
            <a:ext cx="4344022" cy="28956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61255" y="4314092"/>
            <a:ext cx="346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বাংলাদেশের সংসদ ভবন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72411" y="4276578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বাংলাদেশের জনগন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58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1319" y="3381922"/>
            <a:ext cx="1409700" cy="1447800"/>
            <a:chOff x="762000" y="2733675"/>
            <a:chExt cx="1295400" cy="1457325"/>
          </a:xfrm>
        </p:grpSpPr>
        <p:sp>
          <p:nvSpPr>
            <p:cNvPr id="3" name="Rectangle 2"/>
            <p:cNvSpPr/>
            <p:nvPr/>
          </p:nvSpPr>
          <p:spPr>
            <a:xfrm>
              <a:off x="762000" y="3200400"/>
              <a:ext cx="1295400" cy="9906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কৃষি ব্যাংক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762000" y="2733675"/>
              <a:ext cx="1295400" cy="457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622519" y="3381922"/>
            <a:ext cx="1600200" cy="1447800"/>
            <a:chOff x="762000" y="2733675"/>
            <a:chExt cx="1295400" cy="1457325"/>
          </a:xfrm>
        </p:grpSpPr>
        <p:sp>
          <p:nvSpPr>
            <p:cNvPr id="6" name="Rectangle 5"/>
            <p:cNvSpPr/>
            <p:nvPr/>
          </p:nvSpPr>
          <p:spPr>
            <a:xfrm>
              <a:off x="762000" y="3200400"/>
              <a:ext cx="1295400" cy="9906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অগ্রণী ব্যাংক </a:t>
              </a: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762000" y="2733675"/>
              <a:ext cx="1295400" cy="457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442041" y="3381922"/>
            <a:ext cx="1590678" cy="1447800"/>
            <a:chOff x="762000" y="2733675"/>
            <a:chExt cx="1295400" cy="1457325"/>
          </a:xfrm>
        </p:grpSpPr>
        <p:sp>
          <p:nvSpPr>
            <p:cNvPr id="9" name="Rectangle 8"/>
            <p:cNvSpPr/>
            <p:nvPr/>
          </p:nvSpPr>
          <p:spPr>
            <a:xfrm>
              <a:off x="762000" y="3200400"/>
              <a:ext cx="1295400" cy="990600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জনতা </a:t>
              </a:r>
            </a:p>
            <a:p>
              <a:pPr algn="ctr"/>
              <a:r>
                <a:rPr lang="bn-BD" sz="32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ব্যাংক </a:t>
              </a:r>
              <a:endPara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762000" y="2733675"/>
              <a:ext cx="1295400" cy="457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27519" y="3381922"/>
            <a:ext cx="1676400" cy="1447800"/>
            <a:chOff x="762000" y="2733675"/>
            <a:chExt cx="1295400" cy="1457325"/>
          </a:xfrm>
        </p:grpSpPr>
        <p:sp>
          <p:nvSpPr>
            <p:cNvPr id="12" name="Rectangle 11"/>
            <p:cNvSpPr/>
            <p:nvPr/>
          </p:nvSpPr>
          <p:spPr>
            <a:xfrm>
              <a:off x="762000" y="3200400"/>
              <a:ext cx="1295400" cy="990600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সোনালী</a:t>
              </a:r>
            </a:p>
            <a:p>
              <a:pPr algn="ctr"/>
              <a:r>
                <a:rPr lang="bn-BD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ব্যাংক</a:t>
              </a:r>
              <a:endPara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762000" y="2733675"/>
              <a:ext cx="1295400" cy="457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2317719" y="1290887"/>
            <a:ext cx="3429000" cy="117663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 ব্যাংক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3155919" y="2619922"/>
            <a:ext cx="609600" cy="60960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4984719" y="2648497"/>
            <a:ext cx="609600" cy="6096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rved Up Arrow 16"/>
          <p:cNvSpPr/>
          <p:nvPr/>
        </p:nvSpPr>
        <p:spPr>
          <a:xfrm rot="16452539">
            <a:off x="6122640" y="2317098"/>
            <a:ext cx="2012131" cy="1053590"/>
          </a:xfrm>
          <a:prstGeom prst="curved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Down Arrow 17"/>
          <p:cNvSpPr/>
          <p:nvPr/>
        </p:nvSpPr>
        <p:spPr>
          <a:xfrm rot="16780144">
            <a:off x="492740" y="2184373"/>
            <a:ext cx="1769497" cy="1064988"/>
          </a:xfrm>
          <a:prstGeom prst="curved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5383" y="4964668"/>
            <a:ext cx="7585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সকল ব্যাংকের ব্যাংকার বাংলাদেশ ব্যাংক (কেন্দ্রীয় ব্যাংক)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28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84851716"/>
              </p:ext>
            </p:extLst>
          </p:nvPr>
        </p:nvGraphicFramePr>
        <p:xfrm>
          <a:off x="762000" y="1371600"/>
          <a:ext cx="72390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139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63E3F8-159C-4DD0-86C9-36B1CF52F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7B63E3F8-159C-4DD0-86C9-36B1CF52F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7B63E3F8-159C-4DD0-86C9-36B1CF52F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7B63E3F8-159C-4DD0-86C9-36B1CF52F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375939-C6B3-4D2E-B58A-5F5366357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BE375939-C6B3-4D2E-B58A-5F53663572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BE375939-C6B3-4D2E-B58A-5F5366357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BE375939-C6B3-4D2E-B58A-5F5366357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C88D1D-8B8B-4211-9590-2D9595D0A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4AC88D1D-8B8B-4211-9590-2D9595D0A1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4AC88D1D-8B8B-4211-9590-2D9595D0A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4AC88D1D-8B8B-4211-9590-2D9595D0A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70B59E-DEF8-48AB-A6F7-56B820970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6570B59E-DEF8-48AB-A6F7-56B820970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6570B59E-DEF8-48AB-A6F7-56B820970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6570B59E-DEF8-48AB-A6F7-56B820970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ED5EF6-CEA8-4BB9-8E0C-4C825D7C8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A7ED5EF6-CEA8-4BB9-8E0C-4C825D7C8F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A7ED5EF6-CEA8-4BB9-8E0C-4C825D7C8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A7ED5EF6-CEA8-4BB9-8E0C-4C825D7C8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1CC4F1-0446-4D80-8696-F43E571A2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7E1CC4F1-0446-4D80-8696-F43E571A20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7E1CC4F1-0446-4D80-8696-F43E571A2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7E1CC4F1-0446-4D80-8696-F43E571A2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245475-F261-402E-B62B-61563C16C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31245475-F261-402E-B62B-61563C16C4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31245475-F261-402E-B62B-61563C16C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31245475-F261-402E-B62B-61563C16C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07804E-6D03-42AD-B771-59223917F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D607804E-6D03-42AD-B771-59223917F8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D607804E-6D03-42AD-B771-59223917F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D607804E-6D03-42AD-B771-59223917F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1D270E-042C-4148-AE58-D854CF963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191D270E-042C-4148-AE58-D854CF963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191D270E-042C-4148-AE58-D854CF963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191D270E-042C-4148-AE58-D854CF963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63791649"/>
              </p:ext>
            </p:extLst>
          </p:nvPr>
        </p:nvGraphicFramePr>
        <p:xfrm>
          <a:off x="1066800" y="1219200"/>
          <a:ext cx="6858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194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73965B-3F25-4AAF-B3C5-3D3E5E286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D373965B-3F25-4AAF-B3C5-3D3E5E2860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A3B84F-0E32-4EA4-99F5-1592DB8F3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98A3B84F-0E32-4EA4-99F5-1592DB8F3A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EC3564-6925-4861-81A7-9CB1F9CA4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56EC3564-6925-4861-81A7-9CB1F9CA48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3AC219-6E87-4B60-ABC2-05BBBF1AD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493AC219-6E87-4B60-ABC2-05BBBF1ADD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1D4904-7702-4AB5-AD01-E5F583B01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4F1D4904-7702-4AB5-AD01-E5F583B016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0A4D3D-F538-4DF5-9954-C58E9515E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170A4D3D-F538-4DF5-9954-C58E9515EC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AE8E3D-6E1F-4177-BC2D-B67673ABB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6CAE8E3D-6E1F-4177-BC2D-B67673ABBB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C9362F-0A5C-4804-9350-47AE4E3F71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CFC9362F-0A5C-4804-9350-47AE4E3F71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798C40-0942-414A-A687-5BEC5C0F4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D7798C40-0942-414A-A687-5BEC5C0F47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35CD2E-F245-42B1-9EAE-36433836C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5">
                                            <p:graphicEl>
                                              <a:dgm id="{DC35CD2E-F245-42B1-9EAE-36433836C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054729-6292-4F6C-89B9-78274C406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0A054729-6292-4F6C-89B9-78274C406E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0ED0C3-AD14-408B-A979-0F2C6D92A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5">
                                            <p:graphicEl>
                                              <a:dgm id="{F80ED0C3-AD14-408B-A979-0F2C6D92A4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5F0BE8-1535-4D27-AE82-98E55FBC5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5">
                                            <p:graphicEl>
                                              <a:dgm id="{115F0BE8-1535-4D27-AE82-98E55FBC53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02DD8D-D891-49D4-86CB-D1C9963DD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5">
                                            <p:graphicEl>
                                              <a:dgm id="{2D02DD8D-D891-49D4-86CB-D1C9963DD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B3F7A1-500D-4F6E-9904-C2563902E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5">
                                            <p:graphicEl>
                                              <a:dgm id="{42B3F7A1-500D-4F6E-9904-C2563902E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3329" y="1447800"/>
            <a:ext cx="2418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একক কাজঃ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057400"/>
            <a:ext cx="762000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কেন্দ্রীয় ব্যাংক কাকে বলে ?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কেন্দ্রীয় ব্যাংক কোন জাতীয় প্রতিষ্ঠান ?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কেন্দ্রীয় ব্যাংককে  সকল ব্যাংকের নিকাশ ঘর বলা হয় কেন 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70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609600"/>
            <a:ext cx="4876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দলগত কাজঃ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362200"/>
            <a:ext cx="8001000" cy="31700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কেন্দ্রীয় ব্যাংকের পাঁচটি উদ্দেশ্য লিখ।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কেন্দ্রীয় ব্যাংকের কার্যাবলিকে কয়টি ভাগে ভাগ করা যায় ও কি কি ?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ন্দ্রী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য়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ব্যাংককে ঋনের শেষ আশ্রয়স্থল বলা হয় কেন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80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38200" y="3747016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bn-BD" sz="2000" dirty="0" smtClean="0"/>
              <a:t> </a:t>
            </a:r>
            <a:endParaRPr lang="en-US" sz="20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3" t="909" r="1737" b="708"/>
          <a:stretch/>
        </p:blipFill>
        <p:spPr bwMode="auto">
          <a:xfrm>
            <a:off x="3352800" y="446918"/>
            <a:ext cx="4343400" cy="600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71600" y="366891"/>
            <a:ext cx="2133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ত্রয়ো</a:t>
            </a:r>
            <a:endParaRPr lang="en-US" sz="7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endParaRPr lang="en-US" sz="7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</a:p>
          <a:p>
            <a:pPr algn="ctr"/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  <a:p>
            <a:pPr algn="ctr"/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ধ্যা</a:t>
            </a:r>
            <a:endParaRPr lang="en-US" sz="7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</p:spTree>
    <p:extLst>
      <p:ext uri="{BB962C8B-B14F-4D97-AF65-F5344CB8AC3E}">
        <p14:creationId xmlns:p14="http://schemas.microsoft.com/office/powerpoint/2010/main" val="186074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914400"/>
            <a:ext cx="53340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নঃ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360260"/>
            <a:ext cx="8001000" cy="31700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ব্যাংককে সকল ব্যাংকের ব্যাংকার বলা হয় কেন ? 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কেন্দ্রীয় ব্যাংককে কার সাথে তুলনা করা হয় ?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কেন্দ্রীয় ব্যাংক কোন কোন নোট ও মুদ্রা প্রচলন করে ?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1"/>
            <a:ext cx="8153400" cy="419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3576163"/>
            <a:ext cx="8153400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তোমার এলাকার উন্নয়নের ক্ষেত্রে কেন্দ্রীয় ব্যাংকের ভূমিকা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আলোচনা কর 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1274688"/>
            <a:ext cx="52578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28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7" t="11406" r="12358" b="18043"/>
          <a:stretch/>
        </p:blipFill>
        <p:spPr>
          <a:xfrm>
            <a:off x="914400" y="1219200"/>
            <a:ext cx="7162800" cy="453644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1524000" y="2057400"/>
            <a:ext cx="5181600" cy="2133600"/>
          </a:xfrm>
          <a:prstGeom prst="rect">
            <a:avLst/>
          </a:prstGeom>
          <a:noFill/>
        </p:spPr>
        <p:txBody>
          <a:bodyPr numCol="1">
            <a:prstTxWarp prst="textDeflate">
              <a:avLst/>
            </a:prstTxWarp>
            <a:noAutofit/>
            <a:scene3d>
              <a:camera prst="perspectiveLeft"/>
              <a:lightRig rig="threePt" dir="t"/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smtClean="0">
                <a:ln>
                  <a:solidFill>
                    <a:srgbClr val="C00000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3600" b="1" dirty="0">
              <a:ln>
                <a:solidFill>
                  <a:srgbClr val="C00000"/>
                </a:solidFill>
              </a:ln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18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2" r="12603" b="12574"/>
          <a:stretch/>
        </p:blipFill>
        <p:spPr>
          <a:xfrm>
            <a:off x="1600200" y="457200"/>
            <a:ext cx="6103218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9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75408"/>
            <a:ext cx="6553200" cy="447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4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7" t="11406" r="12358" b="18043"/>
          <a:stretch/>
        </p:blipFill>
        <p:spPr>
          <a:xfrm>
            <a:off x="1371600" y="533400"/>
            <a:ext cx="6628832" cy="41982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1676400" y="4800600"/>
            <a:ext cx="5943600" cy="121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8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8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endParaRPr lang="en-US" sz="44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23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71600" y="2263766"/>
            <a:ext cx="668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bn-BD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2216874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…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কেন্দ্রীয়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ব্যাংক কী তা বলতে পারবে ?</a:t>
            </a:r>
          </a:p>
          <a:p>
            <a:pPr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কেন্দ্রীয় ব্যাংকের উদ্দেশ্য চিহ্নিত করতে পারবে । </a:t>
            </a:r>
          </a:p>
          <a:p>
            <a:pPr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কেন্দ্রীয় ব্যাংকের কার্যাবলি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বিশ্লেষ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করতে পারবে । </a:t>
            </a:r>
          </a:p>
        </p:txBody>
      </p:sp>
    </p:spTree>
    <p:extLst>
      <p:ext uri="{BB962C8B-B14F-4D97-AF65-F5344CB8AC3E}">
        <p14:creationId xmlns:p14="http://schemas.microsoft.com/office/powerpoint/2010/main" val="572760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12" y="1447800"/>
            <a:ext cx="4270711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749" y="1447800"/>
            <a:ext cx="3811701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4984" y="5638800"/>
            <a:ext cx="3922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5638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1" y="5257800"/>
            <a:ext cx="57912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 ব্যাংক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5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" t="5685" r="2716" b="6822"/>
          <a:stretch/>
        </p:blipFill>
        <p:spPr>
          <a:xfrm>
            <a:off x="609600" y="1500658"/>
            <a:ext cx="3629464" cy="15333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7" b="9648"/>
          <a:stretch/>
        </p:blipFill>
        <p:spPr>
          <a:xfrm>
            <a:off x="4580964" y="1481902"/>
            <a:ext cx="4114799" cy="15474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4" y="3029348"/>
            <a:ext cx="4116730" cy="17501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6"/>
          <a:stretch/>
        </p:blipFill>
        <p:spPr>
          <a:xfrm>
            <a:off x="4711785" y="3065690"/>
            <a:ext cx="3983977" cy="16501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37"/>
          <a:stretch/>
        </p:blipFill>
        <p:spPr>
          <a:xfrm>
            <a:off x="3047884" y="4779497"/>
            <a:ext cx="3162083" cy="15451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22598" y="533400"/>
            <a:ext cx="372580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বাংলাদেশ ব্যাংকের নোট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53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0"/>
            <a:ext cx="3374681" cy="26147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024" y="108467"/>
            <a:ext cx="1593871" cy="11954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349" y="3352800"/>
            <a:ext cx="1885949" cy="1419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399" y="5523811"/>
            <a:ext cx="2032000" cy="13832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4143373"/>
            <a:ext cx="18288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2057400"/>
            <a:ext cx="1523999" cy="11429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838200"/>
            <a:ext cx="1816100" cy="1362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0"/>
            <a:ext cx="1600200" cy="12001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9" y="5290067"/>
            <a:ext cx="2244645" cy="176799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743200" y="2133600"/>
            <a:ext cx="3048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BANGLADESH</a:t>
            </a:r>
            <a:endParaRPr 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175736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JANATA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09799" y="76200"/>
            <a:ext cx="127000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SONALI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1999" y="-76200"/>
            <a:ext cx="121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AGRANI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37349" y="564890"/>
            <a:ext cx="1155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kKRRISHE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62801" y="320039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RUPALI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62602" y="5514973"/>
            <a:ext cx="1066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PUBALI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70198" y="5105400"/>
            <a:ext cx="1320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BRAK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" y="414337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NCC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 rot="574986">
            <a:off x="4617208" y="1329827"/>
            <a:ext cx="381000" cy="8251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rot="2834426">
            <a:off x="6183556" y="2178556"/>
            <a:ext cx="381000" cy="802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 rot="15035144">
            <a:off x="1901828" y="4699231"/>
            <a:ext cx="381000" cy="5861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 rot="17127244">
            <a:off x="1708116" y="2382588"/>
            <a:ext cx="381000" cy="8055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 rot="5647817">
            <a:off x="6021362" y="3696473"/>
            <a:ext cx="381000" cy="684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 rot="9470584">
            <a:off x="5582365" y="4978104"/>
            <a:ext cx="381000" cy="5246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 rot="20113378">
            <a:off x="2956765" y="1521612"/>
            <a:ext cx="381000" cy="8053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 rot="12459773">
            <a:off x="3673526" y="4942755"/>
            <a:ext cx="381000" cy="4524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theme/theme1.xml><?xml version="1.0" encoding="utf-8"?>
<a:theme xmlns:a="http://schemas.openxmlformats.org/drawingml/2006/main" name="Foiz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Foiz</Template>
  <TotalTime>847</TotalTime>
  <Words>316</Words>
  <Application>Microsoft Office PowerPoint</Application>
  <PresentationFormat>On-screen Show (4:3)</PresentationFormat>
  <Paragraphs>130</Paragraphs>
  <Slides>22</Slides>
  <Notes>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Foiz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Rana</cp:lastModifiedBy>
  <cp:revision>88</cp:revision>
  <dcterms:created xsi:type="dcterms:W3CDTF">2006-08-16T00:00:00Z</dcterms:created>
  <dcterms:modified xsi:type="dcterms:W3CDTF">2019-12-17T17:05:13Z</dcterms:modified>
</cp:coreProperties>
</file>