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76" r:id="rId7"/>
    <p:sldId id="277" r:id="rId8"/>
    <p:sldId id="280" r:id="rId9"/>
    <p:sldId id="278" r:id="rId10"/>
    <p:sldId id="279" r:id="rId11"/>
    <p:sldId id="256" r:id="rId12"/>
    <p:sldId id="259" r:id="rId13"/>
    <p:sldId id="265" r:id="rId14"/>
    <p:sldId id="266" r:id="rId15"/>
    <p:sldId id="273" r:id="rId16"/>
    <p:sldId id="263" r:id="rId17"/>
    <p:sldId id="264" r:id="rId18"/>
    <p:sldId id="267" r:id="rId19"/>
    <p:sldId id="268" r:id="rId20"/>
    <p:sldId id="269" r:id="rId21"/>
    <p:sldId id="270" r:id="rId22"/>
    <p:sldId id="271" r:id="rId23"/>
    <p:sldId id="281" r:id="rId24"/>
    <p:sldId id="282" r:id="rId25"/>
    <p:sldId id="283" r:id="rId26"/>
    <p:sldId id="284" r:id="rId27"/>
    <p:sldId id="285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E338A-0137-407A-BD4B-787E4E4505B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6F647-8612-47BE-823B-0D7A04936358}">
      <dgm:prSet phldrT="[Text]"/>
      <dgm:spPr/>
      <dgm:t>
        <a:bodyPr/>
        <a:lstStyle/>
        <a:p>
          <a:r>
            <a:rPr lang="en-US" dirty="0" smtClean="0"/>
            <a:t>Healthy food.</a:t>
          </a:r>
          <a:endParaRPr lang="en-US" dirty="0"/>
        </a:p>
      </dgm:t>
    </dgm:pt>
    <dgm:pt modelId="{50B2D323-724D-4BDE-B366-BAD1C9425122}" type="parTrans" cxnId="{D0C8166A-10FC-4AD1-908D-ACC985CD6915}">
      <dgm:prSet/>
      <dgm:spPr/>
      <dgm:t>
        <a:bodyPr/>
        <a:lstStyle/>
        <a:p>
          <a:endParaRPr lang="en-US"/>
        </a:p>
      </dgm:t>
    </dgm:pt>
    <dgm:pt modelId="{9BCE5C45-51E5-4D88-AFA5-1DA319CB9DE0}" type="sibTrans" cxnId="{D0C8166A-10FC-4AD1-908D-ACC985CD6915}">
      <dgm:prSet/>
      <dgm:spPr/>
      <dgm:t>
        <a:bodyPr/>
        <a:lstStyle/>
        <a:p>
          <a:endParaRPr lang="en-US"/>
        </a:p>
      </dgm:t>
    </dgm:pt>
    <dgm:pt modelId="{651FA5E9-D183-471D-B2B7-0C1CCCA040C8}">
      <dgm:prSet phldrT="[Text]" custT="1"/>
      <dgm:spPr/>
      <dgm:t>
        <a:bodyPr/>
        <a:lstStyle/>
        <a:p>
          <a:r>
            <a:rPr lang="en-US" sz="3600" dirty="0" smtClean="0"/>
            <a:t>Milk</a:t>
          </a:r>
          <a:endParaRPr lang="en-US" sz="3600" dirty="0"/>
        </a:p>
      </dgm:t>
    </dgm:pt>
    <dgm:pt modelId="{30F51335-EF78-4BAE-9035-09665CFB0B57}" type="parTrans" cxnId="{D12E61D3-CA97-4498-A4E0-7953DBCB3A4F}">
      <dgm:prSet/>
      <dgm:spPr/>
      <dgm:t>
        <a:bodyPr/>
        <a:lstStyle/>
        <a:p>
          <a:endParaRPr lang="en-US"/>
        </a:p>
      </dgm:t>
    </dgm:pt>
    <dgm:pt modelId="{83E50B67-9CE9-4FDF-BC18-C16D8CEFDF90}" type="sibTrans" cxnId="{D12E61D3-CA97-4498-A4E0-7953DBCB3A4F}">
      <dgm:prSet/>
      <dgm:spPr/>
      <dgm:t>
        <a:bodyPr/>
        <a:lstStyle/>
        <a:p>
          <a:endParaRPr lang="en-US"/>
        </a:p>
      </dgm:t>
    </dgm:pt>
    <dgm:pt modelId="{442BE3BE-6556-48BA-863A-7F62D88A7348}">
      <dgm:prSet phldrT="[Text]" custT="1"/>
      <dgm:spPr/>
      <dgm:t>
        <a:bodyPr/>
        <a:lstStyle/>
        <a:p>
          <a:r>
            <a:rPr lang="en-US" sz="3600" dirty="0" smtClean="0"/>
            <a:t>Meat</a:t>
          </a:r>
          <a:endParaRPr lang="en-US" sz="3600" dirty="0"/>
        </a:p>
      </dgm:t>
    </dgm:pt>
    <dgm:pt modelId="{7927905B-DB64-4A2F-9C7B-B3BCBFB6133C}" type="parTrans" cxnId="{61BECF0B-F814-4092-B78B-C501E245D185}">
      <dgm:prSet/>
      <dgm:spPr/>
      <dgm:t>
        <a:bodyPr/>
        <a:lstStyle/>
        <a:p>
          <a:endParaRPr lang="en-US"/>
        </a:p>
      </dgm:t>
    </dgm:pt>
    <dgm:pt modelId="{8302E5BA-0E36-4F2F-A2EF-E4B4166FEEA2}" type="sibTrans" cxnId="{61BECF0B-F814-4092-B78B-C501E245D185}">
      <dgm:prSet/>
      <dgm:spPr/>
      <dgm:t>
        <a:bodyPr/>
        <a:lstStyle/>
        <a:p>
          <a:endParaRPr lang="en-US"/>
        </a:p>
      </dgm:t>
    </dgm:pt>
    <dgm:pt modelId="{A746249D-3D51-4379-822D-8C44D9B824E4}">
      <dgm:prSet phldrT="[Text]" custT="1"/>
      <dgm:spPr/>
      <dgm:t>
        <a:bodyPr/>
        <a:lstStyle/>
        <a:p>
          <a:r>
            <a:rPr lang="en-US" sz="3600" dirty="0" smtClean="0"/>
            <a:t>Fruits</a:t>
          </a:r>
          <a:endParaRPr lang="en-US" sz="3600" dirty="0"/>
        </a:p>
      </dgm:t>
    </dgm:pt>
    <dgm:pt modelId="{EC10880F-AFCA-48C2-BF07-7E481F77D5EC}" type="parTrans" cxnId="{602D0D3B-0D4E-40CA-8A37-B1D17D869149}">
      <dgm:prSet/>
      <dgm:spPr/>
      <dgm:t>
        <a:bodyPr/>
        <a:lstStyle/>
        <a:p>
          <a:endParaRPr lang="en-US"/>
        </a:p>
      </dgm:t>
    </dgm:pt>
    <dgm:pt modelId="{552EBF84-5DFE-41BC-BACA-48A8413B6DB9}" type="sibTrans" cxnId="{602D0D3B-0D4E-40CA-8A37-B1D17D869149}">
      <dgm:prSet/>
      <dgm:spPr/>
      <dgm:t>
        <a:bodyPr/>
        <a:lstStyle/>
        <a:p>
          <a:endParaRPr lang="en-US"/>
        </a:p>
      </dgm:t>
    </dgm:pt>
    <dgm:pt modelId="{E0FE1BBE-66E6-498F-A31E-250AAA66B39C}">
      <dgm:prSet phldrT="[Text]" custT="1"/>
      <dgm:spPr/>
      <dgm:t>
        <a:bodyPr/>
        <a:lstStyle/>
        <a:p>
          <a:r>
            <a:rPr lang="en-US" sz="3600" dirty="0" smtClean="0"/>
            <a:t>Fish</a:t>
          </a:r>
          <a:endParaRPr lang="en-US" sz="3600" dirty="0"/>
        </a:p>
      </dgm:t>
    </dgm:pt>
    <dgm:pt modelId="{4ED8E665-C541-490B-A41D-5795AD1677D2}" type="parTrans" cxnId="{FF8EA110-924E-4C05-AEDA-2EE53AD3F4F1}">
      <dgm:prSet/>
      <dgm:spPr/>
      <dgm:t>
        <a:bodyPr/>
        <a:lstStyle/>
        <a:p>
          <a:endParaRPr lang="en-US"/>
        </a:p>
      </dgm:t>
    </dgm:pt>
    <dgm:pt modelId="{B5E756F4-6309-4B62-A088-86BB25E627F0}" type="sibTrans" cxnId="{FF8EA110-924E-4C05-AEDA-2EE53AD3F4F1}">
      <dgm:prSet/>
      <dgm:spPr/>
      <dgm:t>
        <a:bodyPr/>
        <a:lstStyle/>
        <a:p>
          <a:endParaRPr lang="en-US"/>
        </a:p>
      </dgm:t>
    </dgm:pt>
    <dgm:pt modelId="{45254BD9-4CD2-409B-814A-0129890A79B4}" type="pres">
      <dgm:prSet presAssocID="{6ADE338A-0137-407A-BD4B-787E4E4505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DDD17-5155-4319-8C08-8AA88E09ACCB}" type="pres">
      <dgm:prSet presAssocID="{1F66F647-8612-47BE-823B-0D7A04936358}" presName="centerShape" presStyleLbl="node0" presStyleIdx="0" presStyleCnt="1" custScaleX="139631"/>
      <dgm:spPr/>
      <dgm:t>
        <a:bodyPr/>
        <a:lstStyle/>
        <a:p>
          <a:endParaRPr lang="en-US"/>
        </a:p>
      </dgm:t>
    </dgm:pt>
    <dgm:pt modelId="{BE55FB7D-F055-4A58-9EC8-7F795B8719DE}" type="pres">
      <dgm:prSet presAssocID="{30F51335-EF78-4BAE-9035-09665CFB0B5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09353E9-7D97-4952-8697-EDC3242BA7ED}" type="pres">
      <dgm:prSet presAssocID="{30F51335-EF78-4BAE-9035-09665CFB0B5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13B3661-01FD-4FC4-AFA3-2F263D42B130}" type="pres">
      <dgm:prSet presAssocID="{651FA5E9-D183-471D-B2B7-0C1CCCA040C8}" presName="node" presStyleLbl="node1" presStyleIdx="0" presStyleCnt="4" custScaleX="114700" custScaleY="111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0B922-4A27-41BE-85B4-E45F609526FF}" type="pres">
      <dgm:prSet presAssocID="{7927905B-DB64-4A2F-9C7B-B3BCBFB6133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2FC55DA-B2CA-44E7-B1BD-4BEC70B4C742}" type="pres">
      <dgm:prSet presAssocID="{7927905B-DB64-4A2F-9C7B-B3BCBFB6133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0B1CA27-F9F2-456E-A098-5EF320D3F2F5}" type="pres">
      <dgm:prSet presAssocID="{442BE3BE-6556-48BA-863A-7F62D88A7348}" presName="node" presStyleLbl="node1" presStyleIdx="1" presStyleCnt="4" custScaleX="124715" custScaleY="88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3699F-CF4B-4E1A-99AE-D6CA4BDC1A8E}" type="pres">
      <dgm:prSet presAssocID="{EC10880F-AFCA-48C2-BF07-7E481F77D5E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92CAC68-6413-42D2-BC60-C90EE29F249A}" type="pres">
      <dgm:prSet presAssocID="{EC10880F-AFCA-48C2-BF07-7E481F77D5E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B17D962-0751-4854-BE1D-7F52782D6A6A}" type="pres">
      <dgm:prSet presAssocID="{A746249D-3D51-4379-822D-8C44D9B824E4}" presName="node" presStyleLbl="node1" presStyleIdx="2" presStyleCnt="4" custScaleX="138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2C187-AA5B-47EB-98AB-ECC92AD5F134}" type="pres">
      <dgm:prSet presAssocID="{4ED8E665-C541-490B-A41D-5795AD1677D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507F399-5C68-479F-9015-E35A994918E0}" type="pres">
      <dgm:prSet presAssocID="{4ED8E665-C541-490B-A41D-5795AD1677D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7EAD96E-72B3-4AF5-B9B1-3EB8D450841C}" type="pres">
      <dgm:prSet presAssocID="{E0FE1BBE-66E6-498F-A31E-250AAA66B39C}" presName="node" presStyleLbl="node1" presStyleIdx="3" presStyleCnt="4" custRadScaleRad="100105" custRadScaleInc="1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ECF0B-F814-4092-B78B-C501E245D185}" srcId="{1F66F647-8612-47BE-823B-0D7A04936358}" destId="{442BE3BE-6556-48BA-863A-7F62D88A7348}" srcOrd="1" destOrd="0" parTransId="{7927905B-DB64-4A2F-9C7B-B3BCBFB6133C}" sibTransId="{8302E5BA-0E36-4F2F-A2EF-E4B4166FEEA2}"/>
    <dgm:cxn modelId="{ED23CBEB-21CD-4797-BDB1-A2D37BEBCA66}" type="presOf" srcId="{1F66F647-8612-47BE-823B-0D7A04936358}" destId="{5AFDDD17-5155-4319-8C08-8AA88E09ACCB}" srcOrd="0" destOrd="0" presId="urn:microsoft.com/office/officeart/2005/8/layout/radial5"/>
    <dgm:cxn modelId="{8FEC64DA-F935-4EB3-8780-50E112D7B418}" type="presOf" srcId="{6ADE338A-0137-407A-BD4B-787E4E4505B3}" destId="{45254BD9-4CD2-409B-814A-0129890A79B4}" srcOrd="0" destOrd="0" presId="urn:microsoft.com/office/officeart/2005/8/layout/radial5"/>
    <dgm:cxn modelId="{766D99CA-74BD-4A35-80E3-FD42F2C47360}" type="presOf" srcId="{30F51335-EF78-4BAE-9035-09665CFB0B57}" destId="{BE55FB7D-F055-4A58-9EC8-7F795B8719DE}" srcOrd="0" destOrd="0" presId="urn:microsoft.com/office/officeart/2005/8/layout/radial5"/>
    <dgm:cxn modelId="{1F02A97C-DA88-4A89-A55E-416BB17D0E5B}" type="presOf" srcId="{7927905B-DB64-4A2F-9C7B-B3BCBFB6133C}" destId="{69E0B922-4A27-41BE-85B4-E45F609526FF}" srcOrd="0" destOrd="0" presId="urn:microsoft.com/office/officeart/2005/8/layout/radial5"/>
    <dgm:cxn modelId="{41A0F07F-3A9F-451A-A607-9487889EADCE}" type="presOf" srcId="{30F51335-EF78-4BAE-9035-09665CFB0B57}" destId="{509353E9-7D97-4952-8697-EDC3242BA7ED}" srcOrd="1" destOrd="0" presId="urn:microsoft.com/office/officeart/2005/8/layout/radial5"/>
    <dgm:cxn modelId="{CC390C98-52B3-4285-8504-47F458C04098}" type="presOf" srcId="{EC10880F-AFCA-48C2-BF07-7E481F77D5EC}" destId="{D92CAC68-6413-42D2-BC60-C90EE29F249A}" srcOrd="1" destOrd="0" presId="urn:microsoft.com/office/officeart/2005/8/layout/radial5"/>
    <dgm:cxn modelId="{4BC28778-BD39-43AF-AA5D-6B2A4D00C52A}" type="presOf" srcId="{7927905B-DB64-4A2F-9C7B-B3BCBFB6133C}" destId="{12FC55DA-B2CA-44E7-B1BD-4BEC70B4C742}" srcOrd="1" destOrd="0" presId="urn:microsoft.com/office/officeart/2005/8/layout/radial5"/>
    <dgm:cxn modelId="{F72D1FE8-1121-49C6-B10C-78E5C38E1BA7}" type="presOf" srcId="{4ED8E665-C541-490B-A41D-5795AD1677D2}" destId="{3507F399-5C68-479F-9015-E35A994918E0}" srcOrd="1" destOrd="0" presId="urn:microsoft.com/office/officeart/2005/8/layout/radial5"/>
    <dgm:cxn modelId="{0F27CC97-C183-4192-8C62-FC571925AD54}" type="presOf" srcId="{442BE3BE-6556-48BA-863A-7F62D88A7348}" destId="{F0B1CA27-F9F2-456E-A098-5EF320D3F2F5}" srcOrd="0" destOrd="0" presId="urn:microsoft.com/office/officeart/2005/8/layout/radial5"/>
    <dgm:cxn modelId="{FF8EA110-924E-4C05-AEDA-2EE53AD3F4F1}" srcId="{1F66F647-8612-47BE-823B-0D7A04936358}" destId="{E0FE1BBE-66E6-498F-A31E-250AAA66B39C}" srcOrd="3" destOrd="0" parTransId="{4ED8E665-C541-490B-A41D-5795AD1677D2}" sibTransId="{B5E756F4-6309-4B62-A088-86BB25E627F0}"/>
    <dgm:cxn modelId="{D12E61D3-CA97-4498-A4E0-7953DBCB3A4F}" srcId="{1F66F647-8612-47BE-823B-0D7A04936358}" destId="{651FA5E9-D183-471D-B2B7-0C1CCCA040C8}" srcOrd="0" destOrd="0" parTransId="{30F51335-EF78-4BAE-9035-09665CFB0B57}" sibTransId="{83E50B67-9CE9-4FDF-BC18-C16D8CEFDF90}"/>
    <dgm:cxn modelId="{E5F509E0-A5F9-4E35-9A47-E6E6C62D11AF}" type="presOf" srcId="{A746249D-3D51-4379-822D-8C44D9B824E4}" destId="{3B17D962-0751-4854-BE1D-7F52782D6A6A}" srcOrd="0" destOrd="0" presId="urn:microsoft.com/office/officeart/2005/8/layout/radial5"/>
    <dgm:cxn modelId="{3CA80F75-586B-4CDD-9E05-8CE1B1F0B6A6}" type="presOf" srcId="{4ED8E665-C541-490B-A41D-5795AD1677D2}" destId="{E502C187-AA5B-47EB-98AB-ECC92AD5F134}" srcOrd="0" destOrd="0" presId="urn:microsoft.com/office/officeart/2005/8/layout/radial5"/>
    <dgm:cxn modelId="{34EF0F74-5BC8-4E74-B0D3-F75C69754675}" type="presOf" srcId="{651FA5E9-D183-471D-B2B7-0C1CCCA040C8}" destId="{313B3661-01FD-4FC4-AFA3-2F263D42B130}" srcOrd="0" destOrd="0" presId="urn:microsoft.com/office/officeart/2005/8/layout/radial5"/>
    <dgm:cxn modelId="{63C2F185-568D-4E5B-996B-6832921D7427}" type="presOf" srcId="{EC10880F-AFCA-48C2-BF07-7E481F77D5EC}" destId="{A833699F-CF4B-4E1A-99AE-D6CA4BDC1A8E}" srcOrd="0" destOrd="0" presId="urn:microsoft.com/office/officeart/2005/8/layout/radial5"/>
    <dgm:cxn modelId="{602D0D3B-0D4E-40CA-8A37-B1D17D869149}" srcId="{1F66F647-8612-47BE-823B-0D7A04936358}" destId="{A746249D-3D51-4379-822D-8C44D9B824E4}" srcOrd="2" destOrd="0" parTransId="{EC10880F-AFCA-48C2-BF07-7E481F77D5EC}" sibTransId="{552EBF84-5DFE-41BC-BACA-48A8413B6DB9}"/>
    <dgm:cxn modelId="{D0C8166A-10FC-4AD1-908D-ACC985CD6915}" srcId="{6ADE338A-0137-407A-BD4B-787E4E4505B3}" destId="{1F66F647-8612-47BE-823B-0D7A04936358}" srcOrd="0" destOrd="0" parTransId="{50B2D323-724D-4BDE-B366-BAD1C9425122}" sibTransId="{9BCE5C45-51E5-4D88-AFA5-1DA319CB9DE0}"/>
    <dgm:cxn modelId="{31357B6A-F462-46EB-BEF7-05AD9759756C}" type="presOf" srcId="{E0FE1BBE-66E6-498F-A31E-250AAA66B39C}" destId="{67EAD96E-72B3-4AF5-B9B1-3EB8D450841C}" srcOrd="0" destOrd="0" presId="urn:microsoft.com/office/officeart/2005/8/layout/radial5"/>
    <dgm:cxn modelId="{B6FDC745-E83C-48F7-9507-691AEDF945AD}" type="presParOf" srcId="{45254BD9-4CD2-409B-814A-0129890A79B4}" destId="{5AFDDD17-5155-4319-8C08-8AA88E09ACCB}" srcOrd="0" destOrd="0" presId="urn:microsoft.com/office/officeart/2005/8/layout/radial5"/>
    <dgm:cxn modelId="{31B9EE4A-4D66-4F7E-BE67-6D82BF07FF8D}" type="presParOf" srcId="{45254BD9-4CD2-409B-814A-0129890A79B4}" destId="{BE55FB7D-F055-4A58-9EC8-7F795B8719DE}" srcOrd="1" destOrd="0" presId="urn:microsoft.com/office/officeart/2005/8/layout/radial5"/>
    <dgm:cxn modelId="{B4D923EA-4E70-4B9E-8DF2-58352492745C}" type="presParOf" srcId="{BE55FB7D-F055-4A58-9EC8-7F795B8719DE}" destId="{509353E9-7D97-4952-8697-EDC3242BA7ED}" srcOrd="0" destOrd="0" presId="urn:microsoft.com/office/officeart/2005/8/layout/radial5"/>
    <dgm:cxn modelId="{0760877C-8604-4FE6-9343-0DA09FCC3CEF}" type="presParOf" srcId="{45254BD9-4CD2-409B-814A-0129890A79B4}" destId="{313B3661-01FD-4FC4-AFA3-2F263D42B130}" srcOrd="2" destOrd="0" presId="urn:microsoft.com/office/officeart/2005/8/layout/radial5"/>
    <dgm:cxn modelId="{256C005F-23A5-4C3E-ABB9-B2973495ABA0}" type="presParOf" srcId="{45254BD9-4CD2-409B-814A-0129890A79B4}" destId="{69E0B922-4A27-41BE-85B4-E45F609526FF}" srcOrd="3" destOrd="0" presId="urn:microsoft.com/office/officeart/2005/8/layout/radial5"/>
    <dgm:cxn modelId="{363A5AB2-03A8-46E1-9B24-B3C2638A9938}" type="presParOf" srcId="{69E0B922-4A27-41BE-85B4-E45F609526FF}" destId="{12FC55DA-B2CA-44E7-B1BD-4BEC70B4C742}" srcOrd="0" destOrd="0" presId="urn:microsoft.com/office/officeart/2005/8/layout/radial5"/>
    <dgm:cxn modelId="{3E1EDD19-D61E-47DB-A8B0-3FAEAFA35514}" type="presParOf" srcId="{45254BD9-4CD2-409B-814A-0129890A79B4}" destId="{F0B1CA27-F9F2-456E-A098-5EF320D3F2F5}" srcOrd="4" destOrd="0" presId="urn:microsoft.com/office/officeart/2005/8/layout/radial5"/>
    <dgm:cxn modelId="{32AD17E1-AEA8-4425-B0DC-C04BC4CB62C1}" type="presParOf" srcId="{45254BD9-4CD2-409B-814A-0129890A79B4}" destId="{A833699F-CF4B-4E1A-99AE-D6CA4BDC1A8E}" srcOrd="5" destOrd="0" presId="urn:microsoft.com/office/officeart/2005/8/layout/radial5"/>
    <dgm:cxn modelId="{AD406765-4A37-4510-A237-47E68B01584F}" type="presParOf" srcId="{A833699F-CF4B-4E1A-99AE-D6CA4BDC1A8E}" destId="{D92CAC68-6413-42D2-BC60-C90EE29F249A}" srcOrd="0" destOrd="0" presId="urn:microsoft.com/office/officeart/2005/8/layout/radial5"/>
    <dgm:cxn modelId="{EE74EE9D-691B-4E11-AF8E-035405CB7DDF}" type="presParOf" srcId="{45254BD9-4CD2-409B-814A-0129890A79B4}" destId="{3B17D962-0751-4854-BE1D-7F52782D6A6A}" srcOrd="6" destOrd="0" presId="urn:microsoft.com/office/officeart/2005/8/layout/radial5"/>
    <dgm:cxn modelId="{7B1DA1FF-92BA-486D-82D3-AA0BE312610F}" type="presParOf" srcId="{45254BD9-4CD2-409B-814A-0129890A79B4}" destId="{E502C187-AA5B-47EB-98AB-ECC92AD5F134}" srcOrd="7" destOrd="0" presId="urn:microsoft.com/office/officeart/2005/8/layout/radial5"/>
    <dgm:cxn modelId="{71669851-D6DB-4240-BD5C-8A4193740E2B}" type="presParOf" srcId="{E502C187-AA5B-47EB-98AB-ECC92AD5F134}" destId="{3507F399-5C68-479F-9015-E35A994918E0}" srcOrd="0" destOrd="0" presId="urn:microsoft.com/office/officeart/2005/8/layout/radial5"/>
    <dgm:cxn modelId="{BB2A5FA7-0E6A-4C33-A5A0-73BCC7988219}" type="presParOf" srcId="{45254BD9-4CD2-409B-814A-0129890A79B4}" destId="{67EAD96E-72B3-4AF5-B9B1-3EB8D450841C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Videos\World%20Record%20Cheap%20Food%20%20%20Rice%20with%208%20Types%20of%20Veg%20Curry%2027%20rs%20Only%20%20%20Kolkata%20Street%20Food%5b2%5d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. Welcome  to  my  class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FB_IMG_1484314686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17" y="1419225"/>
            <a:ext cx="8147383" cy="5063217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76600"/>
            <a:ext cx="693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Orange,  Mango,  Jack fruit,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v"/>
            </a:pPr>
            <a:r>
              <a:rPr lang="en-US" sz="6000" dirty="0" smtClean="0"/>
              <a:t>Today’s lesson</a:t>
            </a:r>
          </a:p>
          <a:p>
            <a:pPr algn="ctr"/>
            <a:endParaRPr lang="en-US" sz="6000" dirty="0" smtClean="0"/>
          </a:p>
          <a:p>
            <a:r>
              <a:rPr lang="en-US" sz="5400" dirty="0" smtClean="0"/>
              <a:t>Class- 5,            Sub : English.    Lesson: 4-5</a:t>
            </a:r>
          </a:p>
          <a:p>
            <a:r>
              <a:rPr lang="en-US" sz="5400" dirty="0" smtClean="0"/>
              <a:t>Lesson part :What  food---our health.</a:t>
            </a:r>
          </a:p>
          <a:p>
            <a:r>
              <a:rPr lang="en-US" sz="5400" dirty="0" smtClean="0"/>
              <a:t>Time:35 minutes.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Learning  outcomes: Students will be able to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Listening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1.3.1 Recognize which words  in a sentence are stressed.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1.4.2Recognize &amp;  use intonation  patterns for greeting  &amp; statements.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3.3.1 understand questions about objects around them.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3.4.1 understand statements made by the teacher &amp; students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Speaking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1.1.1 say words ,phrases &amp; sentences with proper sounds &amp;stress.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1.1.2 say sentences with proper intonation.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Reading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1.5.1 read words ,phrases  &amp; sentences in the text with  proper pronunciation ,stress &amp; intonation.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1.7.1 read paragraphs, dialogues stories ,letter s &amp; other texts.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5.1.1read  silently  with understanding paragraph.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7.1.1 recognize  punctuation  marks &amp; read accordingly .e.g. full stops ,comma ,questions mark ,quotation  marks &amp; exclamation mark.</a:t>
            </a:r>
            <a:endParaRPr lang="en-US" sz="2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look at the picture.</a:t>
            </a:r>
            <a:endParaRPr lang="en-US" dirty="0"/>
          </a:p>
        </p:txBody>
      </p:sp>
      <p:pic>
        <p:nvPicPr>
          <p:cNvPr id="4" name="Content Placeholder 3" descr="20191209_083254-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19300" y="-190502"/>
            <a:ext cx="5105400" cy="838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30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can you  see in the picture?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" y="3429000"/>
            <a:ext cx="853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The food pyramid.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229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What are the healthy food?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57200" y="7620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Tell me your  </a:t>
            </a:r>
            <a:r>
              <a:rPr lang="en-US" sz="4400" dirty="0" err="1" smtClean="0"/>
              <a:t>favourite</a:t>
            </a:r>
            <a:r>
              <a:rPr lang="en-US" sz="4400" dirty="0" smtClean="0"/>
              <a:t>  food.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14478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2286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Now look at the cycle.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New words 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Vitamins-Certain kinds of  elements  contained  in particular foodstuffs &amp; essential to health.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Energy-Capacity  for activity.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Sugar-A kinds of grainy made  from sugarcane.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Protein-A substance thought to be the essential  component of all organic bodies.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Eyes-The organs to see with.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Bones-The hard part of a human or other living being.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209_08462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03651" y="-553749"/>
            <a:ext cx="6060497" cy="845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52400"/>
            <a:ext cx="845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Now open at page24 &amp; read after me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reading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Vegetables group</a:t>
            </a:r>
            <a:endParaRPr lang="en-US" dirty="0"/>
          </a:p>
        </p:txBody>
      </p:sp>
      <p:pic>
        <p:nvPicPr>
          <p:cNvPr id="7" name="Content Placeholder 6" descr="20191217_143441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47967" y="2211282"/>
            <a:ext cx="105865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Grains  group</a:t>
            </a:r>
            <a:endParaRPr lang="en-US" dirty="0"/>
          </a:p>
        </p:txBody>
      </p:sp>
      <p:pic>
        <p:nvPicPr>
          <p:cNvPr id="8" name="Content Placeholder 7" descr="20191217_143441-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6194576" y="2174875"/>
            <a:ext cx="942673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Presented by </a:t>
            </a:r>
          </a:p>
          <a:p>
            <a:pPr algn="ctr"/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Md. 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Azharul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Islam Khan. </a:t>
            </a:r>
          </a:p>
          <a:p>
            <a:pPr algn="ctr"/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Assistant   teacher.</a:t>
            </a:r>
          </a:p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Dhala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Govt. Primary School.</a:t>
            </a:r>
          </a:p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Tarail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,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Kishoreganj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.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20191111_073006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28384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Pair reading</a:t>
            </a:r>
            <a:br>
              <a:rPr lang="en-US" dirty="0" smtClean="0"/>
            </a:br>
            <a:r>
              <a:rPr lang="en-US" dirty="0" smtClean="0"/>
              <a:t>Read the text with your pair.</a:t>
            </a:r>
            <a:endParaRPr lang="en-US" dirty="0"/>
          </a:p>
        </p:txBody>
      </p:sp>
      <p:pic>
        <p:nvPicPr>
          <p:cNvPr id="4" name="Content Placeholder 3" descr="20191209_090606-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32048"/>
            <a:ext cx="6553200" cy="45941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Silent reading</a:t>
            </a:r>
            <a:br>
              <a:rPr lang="en-US" dirty="0" smtClean="0"/>
            </a:br>
            <a:r>
              <a:rPr lang="en-US" dirty="0" smtClean="0"/>
              <a:t>Now read the text silently.</a:t>
            </a:r>
            <a:endParaRPr lang="en-US" dirty="0"/>
          </a:p>
        </p:txBody>
      </p:sp>
      <p:pic>
        <p:nvPicPr>
          <p:cNvPr id="4" name="Content Placeholder 3" descr="20191209_091345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76790" y="1897398"/>
            <a:ext cx="4708640" cy="42441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Evaluation:Q</a:t>
            </a:r>
            <a:r>
              <a:rPr lang="en-US" dirty="0" smtClean="0"/>
              <a:t>/A(Oral)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6868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1.What does  the food pyramid  help us  to understand?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33600"/>
            <a:ext cx="8458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Probable answer</a:t>
            </a:r>
          </a:p>
          <a:p>
            <a:pPr algn="ctr"/>
            <a:r>
              <a:rPr lang="en-US" sz="4000" dirty="0" smtClean="0"/>
              <a:t>It helps us to understand  how much of each food group we should eat.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57400"/>
            <a:ext cx="807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2.What foods are made from grains?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229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Probable answer</a:t>
            </a:r>
          </a:p>
          <a:p>
            <a:pPr algn="ctr"/>
            <a:r>
              <a:rPr lang="en-US" sz="4000" dirty="0" err="1" smtClean="0"/>
              <a:t>Rice,Ruti</a:t>
            </a:r>
            <a:r>
              <a:rPr lang="en-US" sz="4000" dirty="0" smtClean="0"/>
              <a:t> ,Bread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30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3.Why are fruits &amp; vegetables  important?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7696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Probable answer</a:t>
            </a:r>
          </a:p>
          <a:p>
            <a:pPr algn="ctr"/>
            <a:r>
              <a:rPr lang="en-US" sz="3600" dirty="0" smtClean="0"/>
              <a:t>They have  vitamins . They help our eyes  &amp; our teeth.</a:t>
            </a:r>
            <a:endParaRPr 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Bye, see you next class.</a:t>
            </a:r>
            <a:endParaRPr lang="en-US" dirty="0"/>
          </a:p>
        </p:txBody>
      </p:sp>
      <p:pic>
        <p:nvPicPr>
          <p:cNvPr id="4" name="Content Placeholder 3" descr="FB_IMG_14843146963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715294"/>
            <a:ext cx="5257800" cy="4295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45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Let’s watch  a video.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World Record Cheap Food   Rice with 8 Types of Veg Curry 27 rs Only   Kolkata Street Food[2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885950"/>
            <a:ext cx="76454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610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can you see in the video?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8600" y="4495800"/>
            <a:ext cx="861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Some people  are eating food.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5400" dirty="0" smtClean="0"/>
              <a:t>1.Tell  the name of some  vegetable items.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754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Carrot , Papaya , Lettuce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81200"/>
            <a:ext cx="784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2.Which foods come under grains?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81400"/>
            <a:ext cx="746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Rice, </a:t>
            </a:r>
            <a:r>
              <a:rPr lang="en-US" sz="4000" dirty="0" err="1" smtClean="0"/>
              <a:t>Ruti</a:t>
            </a:r>
            <a:r>
              <a:rPr lang="en-US" sz="4000" dirty="0" smtClean="0"/>
              <a:t> ,  Bread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590800"/>
            <a:ext cx="792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3.</a:t>
            </a:r>
            <a:r>
              <a:rPr lang="en-US" dirty="0" smtClean="0"/>
              <a:t> </a:t>
            </a:r>
            <a:r>
              <a:rPr lang="en-US" sz="4000" dirty="0" smtClean="0"/>
              <a:t>Tell the name of some fruits.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427</Words>
  <Application>Microsoft Office PowerPoint</Application>
  <PresentationFormat>On-screen Show (4:3)</PresentationFormat>
  <Paragraphs>78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Now look at the picture.</vt:lpstr>
      <vt:lpstr>Slide 14</vt:lpstr>
      <vt:lpstr>Slide 15</vt:lpstr>
      <vt:lpstr>Slide 16</vt:lpstr>
      <vt:lpstr>Slide 17</vt:lpstr>
      <vt:lpstr>Slide 18</vt:lpstr>
      <vt:lpstr>Group reading</vt:lpstr>
      <vt:lpstr>Pair reading Read the text with your pair.</vt:lpstr>
      <vt:lpstr>Silent reading Now read the text silently.</vt:lpstr>
      <vt:lpstr>Evaluation:Q/A(Oral)</vt:lpstr>
      <vt:lpstr>Slide 23</vt:lpstr>
      <vt:lpstr>Slide 24</vt:lpstr>
      <vt:lpstr>Slide 25</vt:lpstr>
      <vt:lpstr>Slide 26</vt:lpstr>
      <vt:lpstr>Slide 27</vt:lpstr>
      <vt:lpstr>Bye, see you next class.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47</cp:revision>
  <dcterms:created xsi:type="dcterms:W3CDTF">2006-08-16T00:00:00Z</dcterms:created>
  <dcterms:modified xsi:type="dcterms:W3CDTF">2019-12-17T14:59:27Z</dcterms:modified>
</cp:coreProperties>
</file>