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0000CC"/>
    <a:srgbClr val="FF66CC"/>
    <a:srgbClr val="FF33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A49B-DA95-42B9-A158-C5BF6B7A2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3D060-F103-417F-A48C-62594E825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62494-8D9F-413F-89CA-0D61177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B379-821F-4B3B-8304-80E8B2198A5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3BB58-3834-45E0-A9E0-CE2CAC25C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26722-E83B-4A7E-8DED-7BC246FC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1EDE-8DBC-497B-AD06-549FD48E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2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CCD9-144C-4039-9D94-963B842E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DF1AC-0E08-4A8D-B468-B1195BA3B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2414A-383E-449E-BCCD-9CF8C8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B379-821F-4B3B-8304-80E8B2198A5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D9024-1ADE-41C7-9D03-840300B5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64184-A531-4CF7-8861-0E8AF23D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1EDE-8DBC-497B-AD06-549FD48E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1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49F6D1-282E-484F-A095-FF8F01BFA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C4091-704B-41D6-BCE6-2CC25DD67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3394D-E054-42C3-83C3-94671070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B379-821F-4B3B-8304-80E8B2198A5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B6EA1-E92E-43DE-AB22-D2675210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C4592-84F9-455E-93E7-D2B61523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1EDE-8DBC-497B-AD06-549FD48E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4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44BBA-A0AC-4B1C-A763-5BAB5C03F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6DEB-8E1F-458A-8F97-DD65593DC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7BAC9-4E90-4A4E-98CA-2718B5C4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B379-821F-4B3B-8304-80E8B2198A5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2974B-CFFE-4489-8C23-2E8D9C78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DE200-8B61-4681-BC9D-E2E07FB43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1EDE-8DBC-497B-AD06-549FD48E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2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7BD1-95B6-4E97-BAEF-52F836DB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514A2-C963-42B6-9B2F-8848D956A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0C419-5C3A-4361-A309-617E1ADC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B379-821F-4B3B-8304-80E8B2198A5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1379-2E49-4E82-B9D0-502519A4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D13CD-DC15-43AA-BA97-A9C67A4E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1EDE-8DBC-497B-AD06-549FD48E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9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83CD-2458-42EB-9778-24E35A69F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6CCDC-C809-40F1-A930-A5AC1E18B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23676-281D-4054-AF93-54140DC93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091F4-3A28-4AE4-B8D8-266197BA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B379-821F-4B3B-8304-80E8B2198A5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D718F-39C5-4F93-8F9A-23C66DBA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7ABF5-0EF4-48AD-93D3-7E9DC970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1EDE-8DBC-497B-AD06-549FD48E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6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4944A-23A4-40BE-BD4E-6691638A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D4317-CD51-4898-861D-41E747BDF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6C9CA-167C-4A4F-8905-0482B154D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E3FA59-7D98-484F-81C2-961B41459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8D89A-7952-4C09-9764-A0D159AA2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820F5-53D2-4A0B-9364-8646C540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B379-821F-4B3B-8304-80E8B2198A5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E382F-DDC7-4020-8121-1A734074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B94EE0-247E-45FA-A4ED-9A224144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1EDE-8DBC-497B-AD06-549FD48E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9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D7CC-D695-4C2C-8420-E2C25035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65796-96E5-4946-8295-5DDD1286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B379-821F-4B3B-8304-80E8B2198A5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FD2E4-635F-4F9E-8330-BA767EBF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385DC-8DC6-4155-825B-15BF64BF6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1EDE-8DBC-497B-AD06-549FD48E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7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12D81-771C-4E9D-A9E6-2E98972A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B379-821F-4B3B-8304-80E8B2198A5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CBA0A-F300-4B2E-B2C5-124041B0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C3C49-B24E-4B9C-A87C-6C793224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1EDE-8DBC-497B-AD06-549FD48E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8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FA2E-E10F-4541-AB67-C06C39A8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131F4-94C6-4632-9BE2-38342A63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520C5-F840-49B2-88AE-6E2DEBBE5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84318-CEBF-48F3-8033-3C938A6D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B379-821F-4B3B-8304-80E8B2198A5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851A1-BE5E-4BC5-A474-3E3CE6C8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D04D6-345C-434B-ADBC-02A397D4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1EDE-8DBC-497B-AD06-549FD48E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5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6FA9-2CA6-4153-A2FB-A975805A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B0CA4-6FAA-4B4A-9625-81EB12668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14571-B5F2-4CF7-8FB8-AC9CD7166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6E09B-BF49-41C1-90AE-5062C2B3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B379-821F-4B3B-8304-80E8B2198A5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7486D-C716-424E-BC82-F3D19F3A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B0CF8-33BD-4A85-AD11-99ABC89E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1EDE-8DBC-497B-AD06-549FD48E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2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1E47D-52E5-4581-B4E8-AE6073A6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7FE5F-10C4-4625-B8A4-45E04A0BB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27186-0AFE-4B21-8FDC-C5DA964B3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4B379-821F-4B3B-8304-80E8B2198A5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FB9C1-35C6-492F-AB3E-667E1EE6F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1C2C3-8960-4FF1-8840-55839A3A3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1EDE-8DBC-497B-AD06-549FD48E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6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3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6.jp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D3D4D6-E24F-42C1-AB27-6466F2043E27}"/>
              </a:ext>
            </a:extLst>
          </p:cNvPr>
          <p:cNvSpPr txBox="1"/>
          <p:nvPr/>
        </p:nvSpPr>
        <p:spPr>
          <a:xfrm>
            <a:off x="534572" y="914400"/>
            <a:ext cx="35731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88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8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3C6A2-2499-4CB1-AF53-38CEB51DA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69" y="0"/>
            <a:ext cx="7119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8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31599A-86A5-4290-B984-25287CAC1483}"/>
              </a:ext>
            </a:extLst>
          </p:cNvPr>
          <p:cNvSpPr txBox="1"/>
          <p:nvPr/>
        </p:nvSpPr>
        <p:spPr>
          <a:xfrm>
            <a:off x="1809656" y="277824"/>
            <a:ext cx="7772400" cy="1200329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0" cap="none" spc="0" normalizeH="0" baseline="0" noProof="0" dirty="0">
                <a:ln w="50800"/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বইয়ের </a:t>
            </a:r>
            <a:r>
              <a:rPr kumimoji="0" lang="bn-BD" sz="7200" b="1" i="0" u="none" strike="noStrike" kern="0" cap="none" spc="0" normalizeH="0" baseline="0" noProof="0" dirty="0">
                <a:ln w="50800"/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08</a:t>
            </a:r>
            <a:r>
              <a:rPr kumimoji="0" lang="bn-IN" sz="7200" b="1" i="0" u="none" strike="noStrike" kern="0" cap="none" spc="0" normalizeH="0" baseline="0" noProof="0" dirty="0">
                <a:ln w="50800"/>
                <a:solidFill>
                  <a:prstClr val="black">
                    <a:shade val="50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পৃষ্ঠা বের করি।</a:t>
            </a:r>
            <a:endParaRPr kumimoji="0" lang="en-US" sz="7200" b="1" i="0" u="none" strike="noStrike" kern="0" cap="none" spc="0" normalizeH="0" baseline="0" noProof="0" dirty="0">
              <a:ln w="50800"/>
              <a:solidFill>
                <a:prstClr val="black">
                  <a:shade val="50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28D2C-F3F0-4C95-AF41-4AC2D4E4B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012" y="1487488"/>
            <a:ext cx="5824025" cy="50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\Desktop\Nahida picture\jk.jpg">
            <a:extLst>
              <a:ext uri="{FF2B5EF4-FFF2-40B4-BE49-F238E27FC236}">
                <a16:creationId xmlns:a16="http://schemas.microsoft.com/office/drawing/2014/main" id="{8D246D38-9DBA-4954-B03D-16339495D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1979" y="1652954"/>
            <a:ext cx="8161606" cy="29718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22CD6D-642D-4E40-BB2C-EF7202F54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860" y="583973"/>
            <a:ext cx="3145809" cy="100215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1D42C6-63A1-4986-AA98-E6BC1699265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4958" y="4691576"/>
            <a:ext cx="5535648" cy="14509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4552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8921FD54-14B2-476C-8ADC-73BD457EB7FA}"/>
              </a:ext>
            </a:extLst>
          </p:cNvPr>
          <p:cNvSpPr/>
          <p:nvPr/>
        </p:nvSpPr>
        <p:spPr>
          <a:xfrm>
            <a:off x="520504" y="310774"/>
            <a:ext cx="12295163" cy="62364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 algn="ctr">
              <a:buFont typeface="Wingdings" panose="05000000000000000000" pitchFamily="2" charset="2"/>
              <a:buChar char="q"/>
            </a:pP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সড়ক যানবাহনগুলোর মধ্যে কোনটির গতি ধীর?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সড়ক যানবাহনগুলোর মধ্যে কোনটি দ্রুত চলে?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F7E24F-AD61-4702-ACB7-AB92C9CE2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463" y="3727938"/>
            <a:ext cx="8074855" cy="28979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C4A99777-389D-4423-8B4D-205D062EACC3}"/>
              </a:ext>
            </a:extLst>
          </p:cNvPr>
          <p:cNvSpPr/>
          <p:nvPr/>
        </p:nvSpPr>
        <p:spPr>
          <a:xfrm>
            <a:off x="3198055" y="98474"/>
            <a:ext cx="5369170" cy="1012874"/>
          </a:xfrm>
          <a:prstGeom prst="cloud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EF30F-3A36-45B9-9DD3-D7E346D3A639}"/>
              </a:ext>
            </a:extLst>
          </p:cNvPr>
          <p:cNvSpPr txBox="1"/>
          <p:nvPr/>
        </p:nvSpPr>
        <p:spPr>
          <a:xfrm>
            <a:off x="1083212" y="1476998"/>
            <a:ext cx="10592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 ১ -সড়কপথের যানবাহনগুলোর নাম লিখ।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 ২-জলপথের যানবাহনগুলোর নাম লিখ।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 ৩-আকাশপথের যানবাহনগুলোর নাম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1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ED6D05-C147-440E-9506-30D7AB6F75AE}"/>
              </a:ext>
            </a:extLst>
          </p:cNvPr>
          <p:cNvSpPr txBox="1"/>
          <p:nvPr/>
        </p:nvSpPr>
        <p:spPr>
          <a:xfrm>
            <a:off x="2177060" y="583083"/>
            <a:ext cx="7239000" cy="1569660"/>
          </a:xfrm>
          <a:prstGeom prst="rect">
            <a:avLst/>
          </a:prstGeom>
          <a:solidFill>
            <a:srgbClr val="7D3C4A"/>
          </a:solidFill>
          <a:ln w="63500" cap="flat" cmpd="thickThin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BF56CCDE-A02C-4D21-80B5-DCBB8079A97C}"/>
              </a:ext>
            </a:extLst>
          </p:cNvPr>
          <p:cNvSpPr/>
          <p:nvPr/>
        </p:nvSpPr>
        <p:spPr>
          <a:xfrm>
            <a:off x="0" y="2697479"/>
            <a:ext cx="12365502" cy="3196883"/>
          </a:xfrm>
          <a:prstGeom prst="verticalScroll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বাস ও রিক্সা কোন পথের যানবাহন?</a:t>
            </a:r>
          </a:p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পরিবেশে যানবাহনের গুরুত্ব সম্পর্কে ২টি বাক্য বল।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039C2A3-BA7C-4891-940D-CC419896B4E5}"/>
              </a:ext>
            </a:extLst>
          </p:cNvPr>
          <p:cNvSpPr/>
          <p:nvPr/>
        </p:nvSpPr>
        <p:spPr>
          <a:xfrm>
            <a:off x="1533378" y="3232052"/>
            <a:ext cx="393895" cy="3938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95B541FD-FDF9-428D-AB0D-0842638CFB09}"/>
              </a:ext>
            </a:extLst>
          </p:cNvPr>
          <p:cNvSpPr/>
          <p:nvPr/>
        </p:nvSpPr>
        <p:spPr>
          <a:xfrm>
            <a:off x="450166" y="4120073"/>
            <a:ext cx="436098" cy="4237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3ADB03DE-9A6A-4E09-8CA4-09EC751451B7}"/>
              </a:ext>
            </a:extLst>
          </p:cNvPr>
          <p:cNvSpPr/>
          <p:nvPr/>
        </p:nvSpPr>
        <p:spPr>
          <a:xfrm>
            <a:off x="2477086" y="281354"/>
            <a:ext cx="6324600" cy="2743200"/>
          </a:xfrm>
          <a:prstGeom prst="flowChartPunchedTape">
            <a:avLst/>
          </a:prstGeom>
          <a:gradFill rotWithShape="1">
            <a:gsLst>
              <a:gs pos="0">
                <a:srgbClr val="DA1F28">
                  <a:shade val="15000"/>
                  <a:satMod val="180000"/>
                </a:srgbClr>
              </a:gs>
              <a:gs pos="50000">
                <a:srgbClr val="DA1F28">
                  <a:shade val="45000"/>
                  <a:satMod val="170000"/>
                </a:srgbClr>
              </a:gs>
              <a:gs pos="70000">
                <a:srgbClr val="DA1F28">
                  <a:tint val="99000"/>
                  <a:shade val="65000"/>
                  <a:satMod val="155000"/>
                </a:srgbClr>
              </a:gs>
              <a:gs pos="100000">
                <a:srgbClr val="DA1F28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 w="9525" cap="flat" cmpd="sng" algn="ctr">
            <a:solidFill>
              <a:srgbClr val="DA1F28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0" cap="all" spc="0" normalizeH="0" baseline="0" noProof="0" dirty="0">
                <a:ln/>
                <a:solidFill>
                  <a:srgbClr val="2DA2BF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kumimoji="0" lang="en-US" sz="9600" b="1" i="0" u="none" strike="noStrike" kern="0" cap="all" spc="0" normalizeH="0" baseline="0" noProof="0" dirty="0">
              <a:ln/>
              <a:solidFill>
                <a:srgbClr val="2DA2BF"/>
              </a:solidFill>
              <a:effectLst>
                <a:outerShdw blurRad="19685" dist="12700" dir="5400000" algn="tl" rotWithShape="0">
                  <a:srgbClr val="2DA2BF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8A6269AD-ED55-4527-B1B7-A8796B549C9F}"/>
              </a:ext>
            </a:extLst>
          </p:cNvPr>
          <p:cNvSpPr/>
          <p:nvPr/>
        </p:nvSpPr>
        <p:spPr>
          <a:xfrm>
            <a:off x="745587" y="3587262"/>
            <a:ext cx="914400" cy="534572"/>
          </a:xfrm>
          <a:prstGeom prst="notched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1E810D4B-1274-492A-A66D-AE95BFECDB22}"/>
              </a:ext>
            </a:extLst>
          </p:cNvPr>
          <p:cNvSpPr/>
          <p:nvPr/>
        </p:nvSpPr>
        <p:spPr>
          <a:xfrm>
            <a:off x="1969477" y="3319975"/>
            <a:ext cx="9476936" cy="1167619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জলপথের ২টি যানবাহনের নাম লিখ।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043A8C1B-23DD-496D-B731-D1067E903E28}"/>
              </a:ext>
            </a:extLst>
          </p:cNvPr>
          <p:cNvSpPr/>
          <p:nvPr/>
        </p:nvSpPr>
        <p:spPr>
          <a:xfrm>
            <a:off x="745587" y="5162841"/>
            <a:ext cx="914400" cy="534572"/>
          </a:xfrm>
          <a:prstGeom prst="notched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8BE29743-3DAB-4390-A13B-E252F3099C09}"/>
              </a:ext>
            </a:extLst>
          </p:cNvPr>
          <p:cNvSpPr/>
          <p:nvPr/>
        </p:nvSpPr>
        <p:spPr>
          <a:xfrm>
            <a:off x="1798320" y="4719709"/>
            <a:ext cx="9819249" cy="1420837"/>
          </a:xfrm>
          <a:prstGeom prst="flowChartTerminator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নানার বাড়িতে বেড়াতে যেতে কোন কোন যানবাহন ব্যবহার কর?</a:t>
            </a:r>
            <a:endParaRPr lang="en-US" sz="48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344F82-CE11-4E64-AEFE-BFD7889D8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8063" y="4539630"/>
            <a:ext cx="2950977" cy="2411033"/>
          </a:xfrm>
          <a:prstGeom prst="rect">
            <a:avLst/>
          </a:prstGeom>
        </p:spPr>
      </p:pic>
      <p:pic>
        <p:nvPicPr>
          <p:cNvPr id="3" name="Picture 2" descr="butterfly-animated-gif-29.gif">
            <a:extLst>
              <a:ext uri="{FF2B5EF4-FFF2-40B4-BE49-F238E27FC236}">
                <a16:creationId xmlns:a16="http://schemas.microsoft.com/office/drawing/2014/main" id="{8365FF65-D9F4-4418-831C-99804DA9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1033"/>
            <a:ext cx="2452914" cy="3087584"/>
          </a:xfrm>
          <a:prstGeom prst="rect">
            <a:avLst/>
          </a:prstGeom>
        </p:spPr>
      </p:pic>
      <p:pic>
        <p:nvPicPr>
          <p:cNvPr id="4" name="Picture 3" descr="ani-Butterfly1.gif">
            <a:extLst>
              <a:ext uri="{FF2B5EF4-FFF2-40B4-BE49-F238E27FC236}">
                <a16:creationId xmlns:a16="http://schemas.microsoft.com/office/drawing/2014/main" id="{E7CF0EA8-F4A9-4039-A678-508374163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0359" y="3412505"/>
            <a:ext cx="4105469" cy="4105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427D4F-19D5-422D-BEAD-42F02A0B0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547" y="1460093"/>
            <a:ext cx="9363982" cy="40724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butterfly-animated-gif-29.gif">
            <a:extLst>
              <a:ext uri="{FF2B5EF4-FFF2-40B4-BE49-F238E27FC236}">
                <a16:creationId xmlns:a16="http://schemas.microsoft.com/office/drawing/2014/main" id="{51B68EE4-821C-471A-988A-704D11C1E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62" y="-92664"/>
            <a:ext cx="2307815" cy="2904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F6400B-E30B-4A42-B030-CDEFF5E89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803" y="4539630"/>
            <a:ext cx="2950977" cy="2411033"/>
          </a:xfrm>
          <a:prstGeom prst="rect">
            <a:avLst/>
          </a:prstGeom>
        </p:spPr>
      </p:pic>
      <p:pic>
        <p:nvPicPr>
          <p:cNvPr id="9" name="Picture 8" descr="ani-Butterfly1.gif">
            <a:extLst>
              <a:ext uri="{FF2B5EF4-FFF2-40B4-BE49-F238E27FC236}">
                <a16:creationId xmlns:a16="http://schemas.microsoft.com/office/drawing/2014/main" id="{CD89E168-C33B-4D91-AD27-C1956675BB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058" y="-660557"/>
            <a:ext cx="3193422" cy="319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F697F2-F1B9-4438-9980-7D7B6DE8F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7623" cy="1957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B38DC9-FD96-42EE-BAD4-FAF1255C3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92" y="4951030"/>
            <a:ext cx="2023723" cy="1906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C6BD9C-334E-4B13-84DB-002E3524D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973" y="311697"/>
            <a:ext cx="4328535" cy="1646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EE743-CC7B-48C6-9B28-AE5947DD2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110" y="2320542"/>
            <a:ext cx="6328196" cy="3767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E568B2-7739-4957-BC96-E4F781A88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746" y="166828"/>
            <a:ext cx="3987130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0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0DC918F3-97D7-44F3-A71D-E4F805E99FE6}"/>
              </a:ext>
            </a:extLst>
          </p:cNvPr>
          <p:cNvSpPr/>
          <p:nvPr/>
        </p:nvSpPr>
        <p:spPr>
          <a:xfrm>
            <a:off x="1955409" y="0"/>
            <a:ext cx="6879101" cy="2011680"/>
          </a:xfrm>
          <a:prstGeom prst="left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5DD2DAB-BD02-46CE-8F18-D9B88BD841CB}"/>
              </a:ext>
            </a:extLst>
          </p:cNvPr>
          <p:cNvSpPr/>
          <p:nvPr/>
        </p:nvSpPr>
        <p:spPr>
          <a:xfrm>
            <a:off x="886264" y="1297745"/>
            <a:ext cx="9566031" cy="5802923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শ্রেণীঃ৩য়</a:t>
            </a:r>
          </a:p>
          <a:p>
            <a:pPr algn="ctr"/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</a:p>
          <a:p>
            <a:pPr algn="ctr"/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পাঠঃযানবাহন</a:t>
            </a:r>
          </a:p>
          <a:p>
            <a:pPr algn="ctr"/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পাঠ্যাংশঃযানবাহন</a:t>
            </a:r>
            <a:r>
              <a:rPr lang="bn-BD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</a:t>
            </a:r>
            <a:r>
              <a:rPr lang="en-US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FC48A-293B-40BF-9A94-3DD383948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63040" cy="1889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1E7D40-7794-4066-BBEA-4AECE3712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184" y="5034915"/>
            <a:ext cx="1411816" cy="18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2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C71A0438-1E31-4854-B44D-79330935936E}"/>
              </a:ext>
            </a:extLst>
          </p:cNvPr>
          <p:cNvSpPr/>
          <p:nvPr/>
        </p:nvSpPr>
        <p:spPr>
          <a:xfrm>
            <a:off x="3018971" y="0"/>
            <a:ext cx="5529943" cy="252548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67975B10-AE31-4920-ACD4-5364C3CC034A}"/>
              </a:ext>
            </a:extLst>
          </p:cNvPr>
          <p:cNvSpPr/>
          <p:nvPr/>
        </p:nvSpPr>
        <p:spPr>
          <a:xfrm>
            <a:off x="1299028" y="3138714"/>
            <a:ext cx="9593943" cy="2071914"/>
          </a:xfrm>
          <a:prstGeom prst="foldedCorne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সামাজিক পরিবেশের উপাদানগুলোর গুরুত্ব বর্ননা </a:t>
            </a:r>
          </a:p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E97DD4-A145-460C-9B29-AFEB143B7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403" y="0"/>
            <a:ext cx="1940378" cy="1462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0818C-9D27-43AD-833E-2A368F0FA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403" y="5210628"/>
            <a:ext cx="1940378" cy="1462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3BAD0C-ED2A-404A-9077-6D14017B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" y="5395686"/>
            <a:ext cx="1940378" cy="1462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C2553B-A015-4DD7-8A4A-729B7CE43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0378" cy="146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032C2DC6-BA55-48BB-BF1F-7A3FD8997461}"/>
              </a:ext>
            </a:extLst>
          </p:cNvPr>
          <p:cNvSpPr/>
          <p:nvPr/>
        </p:nvSpPr>
        <p:spPr>
          <a:xfrm>
            <a:off x="3120571" y="0"/>
            <a:ext cx="6313714" cy="2656114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</a:t>
            </a:r>
          </a:p>
          <a:p>
            <a:pPr algn="ctr"/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দেখি।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3E208005-E9C6-4244-B8F5-A850244F60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057" y="2772229"/>
            <a:ext cx="10900230" cy="380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506875-754C-4368-AEB1-7227C08CD919}"/>
              </a:ext>
            </a:extLst>
          </p:cNvPr>
          <p:cNvSpPr txBox="1"/>
          <p:nvPr/>
        </p:nvSpPr>
        <p:spPr>
          <a:xfrm>
            <a:off x="3562031" y="714102"/>
            <a:ext cx="4383314" cy="16836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শিরোনাম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CE67DF54-AC6D-4AE1-A7BD-FEB16A1B652A}"/>
              </a:ext>
            </a:extLst>
          </p:cNvPr>
          <p:cNvSpPr/>
          <p:nvPr/>
        </p:nvSpPr>
        <p:spPr>
          <a:xfrm>
            <a:off x="2659019" y="3161210"/>
            <a:ext cx="6386286" cy="2140859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D1D164-4CF0-4E4C-8B7D-D9D8C731B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422"/>
            <a:ext cx="5440402" cy="2329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03561-C3F3-4BE6-AAE5-FDDBA3C26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2" y="117816"/>
            <a:ext cx="5440402" cy="25431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7D6FDC-E1A0-4844-8CBE-D34C669D7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14" y="3525716"/>
            <a:ext cx="5069060" cy="254317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1DA2C0-7DD2-4643-9010-713B4399851B}"/>
              </a:ext>
            </a:extLst>
          </p:cNvPr>
          <p:cNvSpPr/>
          <p:nvPr/>
        </p:nvSpPr>
        <p:spPr>
          <a:xfrm>
            <a:off x="1321358" y="2636715"/>
            <a:ext cx="2377440" cy="7680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252AC4-7EC7-4A4F-B4F4-F56DB9A1CD07}"/>
              </a:ext>
            </a:extLst>
          </p:cNvPr>
          <p:cNvSpPr/>
          <p:nvPr/>
        </p:nvSpPr>
        <p:spPr>
          <a:xfrm>
            <a:off x="7579695" y="2682642"/>
            <a:ext cx="3634156" cy="746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DD0B70-5BAC-428E-8A83-ED7A114A8481}"/>
              </a:ext>
            </a:extLst>
          </p:cNvPr>
          <p:cNvSpPr/>
          <p:nvPr/>
        </p:nvSpPr>
        <p:spPr>
          <a:xfrm>
            <a:off x="523575" y="5898319"/>
            <a:ext cx="4393251" cy="9020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endParaRPr lang="en-US" sz="80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0D65EC-5EC8-4175-B4F3-D135481461BF}"/>
              </a:ext>
            </a:extLst>
          </p:cNvPr>
          <p:cNvSpPr/>
          <p:nvPr/>
        </p:nvSpPr>
        <p:spPr>
          <a:xfrm>
            <a:off x="8464732" y="6068891"/>
            <a:ext cx="2514098" cy="7891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3F4830F-4906-4015-A43C-5624FE009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" y="3492088"/>
            <a:ext cx="5346618" cy="23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F184E-F93D-4C7C-8C47-FF7D57B17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422"/>
            <a:ext cx="2903805" cy="23299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6B19F5-F39F-41F5-9658-514CA114C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41" y="146249"/>
            <a:ext cx="3453000" cy="25431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AB8D27-DD1D-4864-B173-47DF66A1C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" y="4479387"/>
            <a:ext cx="3859238" cy="2378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A13A9-D6B8-43CA-901A-76A821158A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20" y="4479387"/>
            <a:ext cx="3516921" cy="2378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604A9E-B02C-43B6-8148-6FA80FB29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39" y="4479388"/>
            <a:ext cx="3742006" cy="237861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FF584D-9A5B-4AEF-89FB-CE0C2B7F989A}"/>
              </a:ext>
            </a:extLst>
          </p:cNvPr>
          <p:cNvSpPr/>
          <p:nvPr/>
        </p:nvSpPr>
        <p:spPr>
          <a:xfrm>
            <a:off x="649457" y="2971799"/>
            <a:ext cx="10893086" cy="12252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যানবাহনে তুমি চড়েছো?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DB81E4-1252-4AE9-80CA-952F586D3A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15" y="146249"/>
            <a:ext cx="2903805" cy="24045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96A979-9091-4644-8705-DBC6553291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59" y="224422"/>
            <a:ext cx="2371501" cy="23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91C281BD-1B76-4CC0-A35E-C7BFDF1F4CEA}"/>
              </a:ext>
            </a:extLst>
          </p:cNvPr>
          <p:cNvSpPr/>
          <p:nvPr/>
        </p:nvSpPr>
        <p:spPr>
          <a:xfrm>
            <a:off x="1683656" y="261258"/>
            <a:ext cx="9027886" cy="161108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পরিবেশে যানবাহনের গুরুত্ব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7DB5423-3FB9-4EFA-88E6-2CAE28206B19}"/>
              </a:ext>
            </a:extLst>
          </p:cNvPr>
          <p:cNvSpPr/>
          <p:nvPr/>
        </p:nvSpPr>
        <p:spPr>
          <a:xfrm>
            <a:off x="1422399" y="2351315"/>
            <a:ext cx="653144" cy="478970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AD59C46-1D58-4961-B393-255765A4767B}"/>
              </a:ext>
            </a:extLst>
          </p:cNvPr>
          <p:cNvSpPr/>
          <p:nvPr/>
        </p:nvSpPr>
        <p:spPr>
          <a:xfrm>
            <a:off x="2227942" y="1872344"/>
            <a:ext cx="8382001" cy="1393370"/>
          </a:xfrm>
          <a:prstGeom prst="round2Diag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 ও যানবাহন আমাদের অনেক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উপকারে আসে।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F0463C9-6D3C-4698-973D-3B0CDECC34F0}"/>
              </a:ext>
            </a:extLst>
          </p:cNvPr>
          <p:cNvSpPr/>
          <p:nvPr/>
        </p:nvSpPr>
        <p:spPr>
          <a:xfrm>
            <a:off x="1422399" y="3788231"/>
            <a:ext cx="653144" cy="478970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8BE7E02-8059-4881-9F63-E30861709D16}"/>
              </a:ext>
            </a:extLst>
          </p:cNvPr>
          <p:cNvSpPr/>
          <p:nvPr/>
        </p:nvSpPr>
        <p:spPr>
          <a:xfrm>
            <a:off x="2227941" y="3592287"/>
            <a:ext cx="8222343" cy="1393370"/>
          </a:xfrm>
          <a:prstGeom prst="round2Diag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দূরে যাওয়ার জন্য আমরা বিভিন্ন ধরণের যানবাহন ব্যবহার করে থাকি।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9ADD58E-8BF8-48FE-902B-9D0C2ED6A1B0}"/>
              </a:ext>
            </a:extLst>
          </p:cNvPr>
          <p:cNvSpPr/>
          <p:nvPr/>
        </p:nvSpPr>
        <p:spPr>
          <a:xfrm>
            <a:off x="1422399" y="5312229"/>
            <a:ext cx="653144" cy="478970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00A888E7-1940-40CD-9B51-60DD3933BBFA}"/>
              </a:ext>
            </a:extLst>
          </p:cNvPr>
          <p:cNvSpPr/>
          <p:nvPr/>
        </p:nvSpPr>
        <p:spPr>
          <a:xfrm>
            <a:off x="2293256" y="5199742"/>
            <a:ext cx="8708573" cy="1658258"/>
          </a:xfrm>
          <a:prstGeom prst="round2Diag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যানবাহনগুলো হলোঃ রিক্সা,সিএনজি,বাস,লঞ্চ,উড়োজাহাজ,ট্রেন ইত্যাদি।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173</Words>
  <Application>Microsoft Office PowerPoint</Application>
  <PresentationFormat>Widescreen</PresentationFormat>
  <Paragraphs>38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64</cp:revision>
  <dcterms:created xsi:type="dcterms:W3CDTF">2018-06-02T03:13:57Z</dcterms:created>
  <dcterms:modified xsi:type="dcterms:W3CDTF">2019-11-08T15:21:30Z</dcterms:modified>
</cp:coreProperties>
</file>