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4" r:id="rId6"/>
    <p:sldId id="279" r:id="rId7"/>
    <p:sldId id="280" r:id="rId8"/>
    <p:sldId id="278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D53E-E98D-4F63-9E50-B9A96E0C2411}" type="datetimeFigureOut">
              <a:rPr lang="en-US" smtClean="0"/>
              <a:t>26-11-2019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AAA2-6AD5-4FFB-9443-27FFF179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AAA2-6AD5-4FFB-9443-27FFF17994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4" y="3704303"/>
            <a:ext cx="7772400" cy="1774825"/>
          </a:xfrm>
        </p:spPr>
        <p:txBody>
          <a:bodyPr>
            <a:no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03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0663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5" y="228600"/>
            <a:ext cx="638211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1752600"/>
            <a:ext cx="6858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3800" y="274074"/>
            <a:ext cx="2514600" cy="426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75" y="223157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a-b = 8 </a:t>
            </a:r>
            <a:r>
              <a:rPr lang="bn-BD" sz="2800" dirty="0" smtClean="0"/>
              <a:t>এবং </a:t>
            </a:r>
            <a:r>
              <a:rPr lang="en-US" sz="2800" dirty="0" err="1" smtClean="0"/>
              <a:t>ab</a:t>
            </a:r>
            <a:r>
              <a:rPr lang="en-US" sz="2800" dirty="0" smtClean="0"/>
              <a:t>=9 </a:t>
            </a:r>
            <a:r>
              <a:rPr lang="bn-BD" sz="2800" dirty="0" smtClean="0"/>
              <a:t>হলে, </a:t>
            </a:r>
            <a:r>
              <a:rPr lang="en-US" sz="2800" dirty="0" err="1" smtClean="0"/>
              <a:t>a+b</a:t>
            </a:r>
            <a:r>
              <a:rPr lang="en-US" sz="2800" dirty="0" smtClean="0"/>
              <a:t> </a:t>
            </a:r>
            <a:r>
              <a:rPr lang="bn-BD" sz="2800" dirty="0" smtClean="0"/>
              <a:t>এর মান কত?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447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 err="1" smtClean="0"/>
              <a:t>a+b</a:t>
            </a:r>
            <a:r>
              <a:rPr lang="en-US" sz="2800" dirty="0" smtClean="0"/>
              <a:t> = 10a</a:t>
            </a:r>
            <a:r>
              <a:rPr lang="en-US" sz="2800" b="1" dirty="0" smtClean="0"/>
              <a:t> </a:t>
            </a:r>
            <a:r>
              <a:rPr lang="bn-BD" sz="2800" dirty="0" smtClean="0"/>
              <a:t>এবং </a:t>
            </a:r>
            <a:r>
              <a:rPr lang="en-US" sz="2800" dirty="0" err="1" smtClean="0"/>
              <a:t>ab</a:t>
            </a:r>
            <a:r>
              <a:rPr lang="en-US" sz="2800" dirty="0" smtClean="0"/>
              <a:t>=9a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bn-BD" sz="2800" dirty="0" smtClean="0"/>
              <a:t>হলে, </a:t>
            </a:r>
            <a:r>
              <a:rPr lang="en-US" sz="2800" dirty="0" smtClean="0"/>
              <a:t>a-b </a:t>
            </a:r>
            <a:r>
              <a:rPr lang="bn-BD" sz="2800" dirty="0" smtClean="0"/>
              <a:t>এর মান কত?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3048000"/>
                <a:ext cx="68580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3.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/>
                  <a:t>  = 2 </a:t>
                </a:r>
                <a:r>
                  <a:rPr lang="bn-BD" sz="2800" dirty="0" smtClean="0"/>
                  <a:t>হলে,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r>
                  <a:rPr lang="bn-BD" sz="2800" dirty="0" smtClean="0"/>
                  <a:t> এর মান কত?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8000"/>
                <a:ext cx="6858000" cy="703013"/>
              </a:xfrm>
              <a:prstGeom prst="rect">
                <a:avLst/>
              </a:prstGeom>
              <a:blipFill rotWithShape="1">
                <a:blip r:embed="rId2"/>
                <a:stretch>
                  <a:fillRect l="-1778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সবাইকে অনেক অনেক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5715000" cy="298059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82338"/>
              </p:ext>
            </p:extLst>
          </p:nvPr>
        </p:nvGraphicFramePr>
        <p:xfrm>
          <a:off x="2057400" y="4267200"/>
          <a:ext cx="48275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Packager Shell Object" showAsIcon="1" r:id="rId4" imgW="4826880" imgH="685800" progId="Package">
                  <p:embed/>
                </p:oleObj>
              </mc:Choice>
              <mc:Fallback>
                <p:oleObj name="Packager Shell Object" showAsIcon="1" r:id="rId4" imgW="4826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267200"/>
                        <a:ext cx="482758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6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43434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ইন্সট্রাক্টর (গণিত)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টেকনিক্যাল স্কুল এন্ড কলেজ 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2362200"/>
            <a:ext cx="35052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গণিত-</a:t>
            </a:r>
            <a:r>
              <a:rPr lang="en-US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১(1913)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অধ্যয়-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3.1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4800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838200" y="211448"/>
            <a:ext cx="7772400" cy="95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519" y="21144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1919" y="819694"/>
            <a:ext cx="2514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r>
              <a:rPr lang="en-US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9" name="Oval 8"/>
          <p:cNvSpPr/>
          <p:nvPr/>
        </p:nvSpPr>
        <p:spPr>
          <a:xfrm>
            <a:off x="6109855" y="1164545"/>
            <a:ext cx="2514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11" name="Oval 10"/>
          <p:cNvSpPr/>
          <p:nvPr/>
        </p:nvSpPr>
        <p:spPr>
          <a:xfrm>
            <a:off x="304800" y="4267200"/>
            <a:ext cx="2514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(a-b)</a:t>
            </a:r>
            <a:r>
              <a:rPr lang="en-US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12" name="Oval 11"/>
          <p:cNvSpPr/>
          <p:nvPr/>
        </p:nvSpPr>
        <p:spPr>
          <a:xfrm>
            <a:off x="3445674" y="2194802"/>
            <a:ext cx="2514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a+b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2</a:t>
            </a:r>
            <a:endParaRPr lang="en-US" sz="3600" baseline="30000" dirty="0"/>
          </a:p>
        </p:txBody>
      </p:sp>
      <p:sp>
        <p:nvSpPr>
          <p:cNvPr id="13" name="Oval 12"/>
          <p:cNvSpPr/>
          <p:nvPr/>
        </p:nvSpPr>
        <p:spPr>
          <a:xfrm>
            <a:off x="5960274" y="4412222"/>
            <a:ext cx="2514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-b</a:t>
            </a:r>
            <a:r>
              <a:rPr lang="en-US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222019" y="18067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04882" y="220571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800" y="137160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0609" y="338820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084989"/>
              </p:ext>
            </p:extLst>
          </p:nvPr>
        </p:nvGraphicFramePr>
        <p:xfrm>
          <a:off x="6765925" y="3740150"/>
          <a:ext cx="9890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3" imgW="190440" imgH="177480" progId="Equation.3">
                  <p:embed/>
                </p:oleObj>
              </mc:Choice>
              <mc:Fallback>
                <p:oleObj name="Equation" r:id="rId3" imgW="1904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5925" y="3740150"/>
                        <a:ext cx="989013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83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934200" cy="17526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নি্র্ণয়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 সম্পর্কিত সমস্যা সমাধান করতে পারবে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 ফল-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609601"/>
            <a:ext cx="7772400" cy="990600"/>
          </a:xfrm>
        </p:spPr>
        <p:txBody>
          <a:bodyPr>
            <a:normAutofit/>
          </a:bodyPr>
          <a:lstStyle/>
          <a:p>
            <a:r>
              <a:rPr lang="bn-BD" sz="2400" u="sng" dirty="0" smtClean="0"/>
              <a:t>উপস্থাপন</a:t>
            </a:r>
            <a:endParaRPr lang="en-US" sz="2400" u="sng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246909" y="1524000"/>
            <a:ext cx="5839691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+2ab+b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bn-BD" sz="3600" baseline="30000" dirty="0" smtClean="0">
              <a:solidFill>
                <a:schemeClr val="tx1"/>
              </a:solidFill>
            </a:endParaRPr>
          </a:p>
          <a:p>
            <a:pPr algn="l"/>
            <a:endParaRPr lang="bn-BD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Subtitle 3"/>
          <p:cNvSpPr txBox="1">
            <a:spLocks/>
          </p:cNvSpPr>
          <p:nvPr/>
        </p:nvSpPr>
        <p:spPr>
          <a:xfrm>
            <a:off x="1205345" y="19812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=(a-b)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+4ab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Subtitle 3"/>
          <p:cNvSpPr txBox="1">
            <a:spLocks/>
          </p:cNvSpPr>
          <p:nvPr/>
        </p:nvSpPr>
        <p:spPr>
          <a:xfrm>
            <a:off x="1295400" y="32004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(a-b)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-4ab</a:t>
            </a:r>
            <a:endParaRPr lang="en-US" sz="4000" baseline="30000" dirty="0">
              <a:solidFill>
                <a:schemeClr val="tx1"/>
              </a:solidFill>
            </a:endParaRPr>
          </a:p>
        </p:txBody>
      </p:sp>
      <p:sp>
        <p:nvSpPr>
          <p:cNvPr id="16" name="Subtitle 3"/>
          <p:cNvSpPr txBox="1">
            <a:spLocks/>
          </p:cNvSpPr>
          <p:nvPr/>
        </p:nvSpPr>
        <p:spPr>
          <a:xfrm>
            <a:off x="1219200" y="2640717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(a-b)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-2ab+b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aseline="30000" dirty="0">
              <a:solidFill>
                <a:schemeClr val="tx1"/>
              </a:solidFill>
            </a:endParaRPr>
          </a:p>
        </p:txBody>
      </p:sp>
      <p:sp>
        <p:nvSpPr>
          <p:cNvPr id="17" name="Subtitle 3"/>
          <p:cNvSpPr txBox="1">
            <a:spLocks/>
          </p:cNvSpPr>
          <p:nvPr/>
        </p:nvSpPr>
        <p:spPr>
          <a:xfrm>
            <a:off x="1246909" y="39624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-b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)(a-b)</a:t>
            </a:r>
            <a:endParaRPr lang="en-US" sz="4000" baseline="30000" dirty="0">
              <a:solidFill>
                <a:schemeClr val="tx1"/>
              </a:solidFill>
            </a:endParaRPr>
          </a:p>
        </p:txBody>
      </p:sp>
      <p:sp>
        <p:nvSpPr>
          <p:cNvPr id="18" name="Subtitle 3"/>
          <p:cNvSpPr txBox="1">
            <a:spLocks/>
          </p:cNvSpPr>
          <p:nvPr/>
        </p:nvSpPr>
        <p:spPr>
          <a:xfrm>
            <a:off x="1246909" y="47244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-2ab</a:t>
            </a:r>
            <a:endParaRPr lang="en-US" sz="4000" baseline="30000" dirty="0">
              <a:solidFill>
                <a:schemeClr val="tx1"/>
              </a:solidFill>
            </a:endParaRPr>
          </a:p>
        </p:txBody>
      </p:sp>
      <p:sp>
        <p:nvSpPr>
          <p:cNvPr id="20" name="Subtitle 3"/>
          <p:cNvSpPr txBox="1">
            <a:spLocks/>
          </p:cNvSpPr>
          <p:nvPr/>
        </p:nvSpPr>
        <p:spPr>
          <a:xfrm>
            <a:off x="1264920" y="54102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=(a-b)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2ab</a:t>
            </a:r>
            <a:endParaRPr lang="en-US" sz="40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 build="p"/>
      <p:bldP spid="15" grpId="0" build="p"/>
      <p:bldP spid="16" grpId="0" build="p"/>
      <p:bldP spid="17" grpId="0" build="p"/>
      <p:bldP spid="18" grpId="0" build="p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09008" y="381000"/>
            <a:ext cx="2705100" cy="83819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2400" u="sng" dirty="0" smtClean="0"/>
              <a:t>উপস্থাপন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7145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dirty="0" err="1" smtClean="0"/>
              <a:t>a+b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=a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+2ab+b</a:t>
            </a:r>
            <a:r>
              <a:rPr lang="en-US" sz="3600" baseline="30000" dirty="0" smtClean="0"/>
              <a:t>2</a:t>
            </a:r>
            <a:endParaRPr lang="en-US" sz="36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237034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dirty="0" err="1" smtClean="0"/>
              <a:t>a+b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= (a-b)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+4ab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3200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(a-b)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=a</a:t>
            </a:r>
            <a:r>
              <a:rPr lang="en-US" sz="3600" baseline="30000" dirty="0" smtClean="0"/>
              <a:t>2</a:t>
            </a:r>
            <a:r>
              <a:rPr lang="en-US" sz="3600" dirty="0"/>
              <a:t>-</a:t>
            </a:r>
            <a:r>
              <a:rPr lang="en-US" sz="3600" dirty="0" smtClean="0"/>
              <a:t>2ab+b</a:t>
            </a:r>
            <a:r>
              <a:rPr lang="en-US" sz="3600" baseline="30000" dirty="0" smtClean="0"/>
              <a:t>2</a:t>
            </a:r>
            <a:endParaRPr lang="en-US" sz="36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81399" y="4114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(a-b)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= (</a:t>
            </a:r>
            <a:r>
              <a:rPr lang="en-US" sz="3600" dirty="0" err="1" smtClean="0"/>
              <a:t>a+b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2</a:t>
            </a:r>
            <a:r>
              <a:rPr lang="en-US" sz="3600" dirty="0"/>
              <a:t>-</a:t>
            </a:r>
            <a:r>
              <a:rPr lang="en-US" sz="3600" dirty="0" smtClean="0"/>
              <a:t>4ab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14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সূত্রের ব্যবহার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a-b = 4 </a:t>
            </a:r>
            <a:r>
              <a:rPr lang="bn-BD" sz="2800" dirty="0" smtClean="0"/>
              <a:t>এবং </a:t>
            </a:r>
            <a:r>
              <a:rPr lang="en-US" sz="2800" dirty="0" err="1" smtClean="0"/>
              <a:t>ab</a:t>
            </a:r>
            <a:r>
              <a:rPr lang="en-US" sz="2800" dirty="0" smtClean="0"/>
              <a:t>=60 </a:t>
            </a:r>
            <a:r>
              <a:rPr lang="bn-BD" sz="2800" dirty="0" smtClean="0"/>
              <a:t>হলে, </a:t>
            </a:r>
            <a:r>
              <a:rPr lang="en-US" sz="2800" dirty="0" err="1" smtClean="0"/>
              <a:t>a+b</a:t>
            </a:r>
            <a:r>
              <a:rPr lang="en-US" sz="2800" dirty="0" smtClean="0"/>
              <a:t> </a:t>
            </a:r>
            <a:r>
              <a:rPr lang="bn-BD" sz="2800" dirty="0" smtClean="0"/>
              <a:t>এর মান কত?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610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দেয়া আছে, </a:t>
            </a:r>
            <a:r>
              <a:rPr lang="en-US" sz="2800" dirty="0" smtClean="0"/>
              <a:t>a-b = 4 </a:t>
            </a:r>
            <a:r>
              <a:rPr lang="bn-BD" sz="2800" dirty="0" smtClean="0"/>
              <a:t>এবং </a:t>
            </a:r>
            <a:r>
              <a:rPr lang="en-US" sz="2800" dirty="0" err="1" smtClean="0"/>
              <a:t>ab</a:t>
            </a:r>
            <a:r>
              <a:rPr lang="en-US" sz="2800" dirty="0" smtClean="0"/>
              <a:t>=60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20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সমাধানঃ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আমরা জানি,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79982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a+b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=</a:t>
            </a:r>
            <a:endParaRPr lang="en-US" sz="28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37998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(a-b)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+4ab</a:t>
            </a:r>
            <a:endParaRPr lang="en-US" sz="28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32304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=(4)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+4 x 60</a:t>
            </a:r>
            <a:endParaRPr lang="en-US" sz="28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484626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=16+240</a:t>
            </a:r>
            <a:endParaRPr lang="en-US" sz="28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533568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=256</a:t>
            </a:r>
            <a:endParaRPr 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0" y="5858907"/>
                <a:ext cx="4572000" cy="58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256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 ±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858907"/>
                <a:ext cx="4572000" cy="582724"/>
              </a:xfrm>
              <a:prstGeom prst="rect">
                <a:avLst/>
              </a:prstGeom>
              <a:blipFill rotWithShape="1">
                <a:blip r:embed="rId2"/>
                <a:stretch>
                  <a:fillRect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5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447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 err="1" smtClean="0"/>
              <a:t>a+b</a:t>
            </a:r>
            <a:r>
              <a:rPr lang="en-US" sz="2800" dirty="0" smtClean="0"/>
              <a:t> = 9m </a:t>
            </a:r>
            <a:r>
              <a:rPr lang="bn-BD" sz="2800" dirty="0" smtClean="0"/>
              <a:t>এবং </a:t>
            </a:r>
            <a:r>
              <a:rPr lang="en-US" sz="2800" dirty="0" err="1" smtClean="0"/>
              <a:t>ab</a:t>
            </a:r>
            <a:r>
              <a:rPr lang="en-US" sz="2800" dirty="0" smtClean="0"/>
              <a:t>=18m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bn-BD" sz="2800" dirty="0" smtClean="0"/>
              <a:t>হলে, </a:t>
            </a:r>
            <a:r>
              <a:rPr lang="en-US" sz="2800" dirty="0" smtClean="0"/>
              <a:t>a-b </a:t>
            </a:r>
            <a:r>
              <a:rPr lang="bn-BD" sz="2800" dirty="0" smtClean="0"/>
              <a:t>এর মান কত?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438400" y="381000"/>
            <a:ext cx="3505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162800" cy="6857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81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840" y="1828800"/>
            <a:ext cx="7162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415360"/>
            <a:ext cx="7162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বিয়োগফলের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4840" y="2971800"/>
            <a:ext cx="7162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বিয়োগফলের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1303</TotalTime>
  <Words>250</Words>
  <Application>Microsoft Office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Equation</vt:lpstr>
      <vt:lpstr>Packager Shell Object</vt:lpstr>
      <vt:lpstr>স্বাগতম</vt:lpstr>
      <vt:lpstr>মোঃ মিজানুর রহমান ইন্সট্রাক্টর (গণিত) বেগমগঞ্জ টেকনিক্যাল স্কুল এন্ড কলেজ  </vt:lpstr>
      <vt:lpstr>PowerPoint Presentation</vt:lpstr>
      <vt:lpstr>পাঠ শেষে শিক্ষার্থীরা -------------</vt:lpstr>
      <vt:lpstr>উপস্থাপন</vt:lpstr>
      <vt:lpstr>উপস্থাপন</vt:lpstr>
      <vt:lpstr>সূত্রের ব্যবহার</vt:lpstr>
      <vt:lpstr>PowerPoint Presentation</vt:lpstr>
      <vt:lpstr>PowerPoint Presentation</vt:lpstr>
      <vt:lpstr>PowerPoint Presentation</vt:lpstr>
      <vt:lpstr>সবাইকে অনেক অনেক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Windows User</cp:lastModifiedBy>
  <cp:revision>267</cp:revision>
  <dcterms:created xsi:type="dcterms:W3CDTF">2006-08-16T00:00:00Z</dcterms:created>
  <dcterms:modified xsi:type="dcterms:W3CDTF">2019-11-26T13:52:15Z</dcterms:modified>
</cp:coreProperties>
</file>