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4" r:id="rId6"/>
    <p:sldId id="27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D53E-E98D-4F63-9E50-B9A96E0C2411}" type="datetimeFigureOut">
              <a:rPr lang="en-US" smtClean="0"/>
              <a:t>26-11-2019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AAA2-6AD5-4FFB-9443-27FFF179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AAA2-6AD5-4FFB-9443-27FFF17994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26-11-2019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3.wmf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4" y="3704303"/>
            <a:ext cx="7772400" cy="1774825"/>
          </a:xfrm>
        </p:spPr>
        <p:txBody>
          <a:bodyPr>
            <a:noAutofit/>
          </a:bodyPr>
          <a:lstStyle/>
          <a:p>
            <a:r>
              <a:rPr lang="bn-IN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03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406630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503766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35400"/>
            <a:ext cx="4876800" cy="1828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মিজানুর রহমান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ইন্সট্রাক্টর (গণিত)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টেকনিক্যাল স্কুল এন্ড কলেজ</a:t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বেগমগঞ্জ, নোয়াখালী।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00" y="1806356"/>
            <a:ext cx="4076700" cy="20036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উচ্চতর গণিত-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(1411)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অধ্যয়-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.১</a:t>
            </a:r>
          </a:p>
          <a:p>
            <a:pPr algn="l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304800"/>
            <a:ext cx="48006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9" y="1174314"/>
            <a:ext cx="2292351" cy="26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838200" y="211448"/>
            <a:ext cx="7772400" cy="953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6519" y="21144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08257" y="3124200"/>
                <a:ext cx="2719061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baseline="-25000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1" baseline="-2500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0" i="1" baseline="-25000" smtClean="0">
                                    <a:latin typeface="Cambria Math"/>
                                  </a:rPr>
                                  <m:t>33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57" y="3124200"/>
                <a:ext cx="2719061" cy="810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5466" y="1727087"/>
                <a:ext cx="886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466" y="1727087"/>
                <a:ext cx="88646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827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7838" y="1619109"/>
                <a:ext cx="534441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838" y="1619109"/>
                <a:ext cx="534441" cy="552459"/>
              </a:xfrm>
              <a:prstGeom prst="rect">
                <a:avLst/>
              </a:prstGeom>
              <a:blipFill rotWithShape="1">
                <a:blip r:embed="rId4"/>
                <a:stretch>
                  <a:fillRect r="-1363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17597" y="1668195"/>
                <a:ext cx="1237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97" y="1668195"/>
                <a:ext cx="1237903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64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676400" y="32766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10926" y="33449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07591" y="3581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76400" y="3810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17608" y="2319811"/>
            <a:ext cx="84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Column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590800"/>
            <a:ext cx="0" cy="641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67787" y="2590800"/>
            <a:ext cx="0" cy="641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876800" y="2590800"/>
            <a:ext cx="0" cy="641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9" grpId="0"/>
      <p:bldP spid="1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467600" cy="1752600"/>
          </a:xfrm>
        </p:spPr>
        <p:txBody>
          <a:bodyPr>
            <a:noAutofit/>
          </a:bodyPr>
          <a:lstStyle/>
          <a:p>
            <a:pPr marL="571500" indent="-571500" algn="l">
              <a:buFont typeface="Arial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ধারণা করতে পারবে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charset="0"/>
              <a:buChar char="•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 এবং কলাম চিনতে পারবে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সম্পর্কিত সমস্যা সমাধান করতে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 algn="l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 ফল-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1999" y="457200"/>
            <a:ext cx="7772400" cy="609601"/>
          </a:xfrm>
        </p:spPr>
        <p:txBody>
          <a:bodyPr>
            <a:norm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507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6518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28800" y="2634060"/>
                <a:ext cx="17526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=3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34060"/>
                <a:ext cx="1752600" cy="846963"/>
              </a:xfrm>
              <a:prstGeom prst="rect">
                <a:avLst/>
              </a:prstGeom>
              <a:blipFill rotWithShape="1">
                <a:blip r:embed="rId6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57600" y="1219199"/>
                <a:ext cx="19812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219199"/>
                <a:ext cx="1981200" cy="846963"/>
              </a:xfrm>
              <a:prstGeom prst="rect">
                <a:avLst/>
              </a:prstGeom>
              <a:blipFill rotWithShape="1">
                <a:blip r:embed="rId7"/>
                <a:stretch>
                  <a:fillRect l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562600" y="145801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হলে </a:t>
            </a:r>
            <a:r>
              <a:rPr lang="en-US" dirty="0" smtClean="0"/>
              <a:t>3A - 5B</a:t>
            </a:r>
            <a:r>
              <a:rPr lang="bn-IN" dirty="0" smtClean="0"/>
              <a:t> নির্ণয় কর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33600" y="2255966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3A - 5B</a:t>
            </a:r>
            <a:r>
              <a:rPr lang="bn-IN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429000" y="2625297"/>
                <a:ext cx="19812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  5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25297"/>
                <a:ext cx="1981200" cy="846963"/>
              </a:xfrm>
              <a:prstGeom prst="rect">
                <a:avLst/>
              </a:prstGeom>
              <a:blipFill rotWithShape="1">
                <a:blip r:embed="rId8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05000" y="3490416"/>
                <a:ext cx="17526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490416"/>
                <a:ext cx="1752600" cy="846963"/>
              </a:xfrm>
              <a:prstGeom prst="rect">
                <a:avLst/>
              </a:prstGeom>
              <a:blipFill rotWithShape="1">
                <a:blip r:embed="rId9"/>
                <a:stretch>
                  <a:fillRect l="-3136" r="-5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89867" y="3472260"/>
                <a:ext cx="19812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-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867" y="3472260"/>
                <a:ext cx="1981200" cy="846963"/>
              </a:xfrm>
              <a:prstGeom prst="rect">
                <a:avLst/>
              </a:prstGeom>
              <a:blipFill rotWithShape="1">
                <a:blip r:embed="rId10"/>
                <a:stretch>
                  <a:fillRect l="-2769" r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88066" y="4419600"/>
                <a:ext cx="3522133" cy="824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66" y="4419600"/>
                <a:ext cx="3522133" cy="824969"/>
              </a:xfrm>
              <a:prstGeom prst="rect">
                <a:avLst/>
              </a:prstGeom>
              <a:blipFill rotWithShape="1">
                <a:blip r:embed="rId11"/>
                <a:stretch>
                  <a:fillRect l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81200" y="5334000"/>
                <a:ext cx="3200399" cy="82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334000"/>
                <a:ext cx="3200399" cy="824906"/>
              </a:xfrm>
              <a:prstGeom prst="rect">
                <a:avLst/>
              </a:prstGeom>
              <a:blipFill rotWithShape="1">
                <a:blip r:embed="rId12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88066" y="1220126"/>
                <a:ext cx="17526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66" y="1220126"/>
                <a:ext cx="1752600" cy="846963"/>
              </a:xfrm>
              <a:prstGeom prst="rect">
                <a:avLst/>
              </a:prstGeom>
              <a:blipFill rotWithShape="1">
                <a:blip r:embed="rId13"/>
                <a:stretch>
                  <a:fillRect l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0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9" grpId="0"/>
      <p:bldP spid="30" grpId="0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57600" y="1219199"/>
                <a:ext cx="19812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219199"/>
                <a:ext cx="1981200" cy="846963"/>
              </a:xfrm>
              <a:prstGeom prst="rect">
                <a:avLst/>
              </a:prstGeom>
              <a:blipFill rotWithShape="1">
                <a:blip r:embed="rId3"/>
                <a:stretch>
                  <a:fillRect l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8066" y="1220126"/>
                <a:ext cx="17526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66" y="1220126"/>
                <a:ext cx="1752600" cy="846963"/>
              </a:xfrm>
              <a:prstGeom prst="rect">
                <a:avLst/>
              </a:prstGeom>
              <a:blipFill rotWithShape="1">
                <a:blip r:embed="rId4"/>
                <a:stretch>
                  <a:fillRect l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09800" y="274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হলে</a:t>
            </a:r>
            <a:r>
              <a:rPr lang="en-US" dirty="0" smtClean="0"/>
              <a:t> A+B </a:t>
            </a:r>
            <a:r>
              <a:rPr lang="bn-IN" dirty="0" smtClean="0"/>
              <a:t>এবং </a:t>
            </a:r>
            <a:r>
              <a:rPr lang="en-US" dirty="0" smtClean="0"/>
              <a:t>A - B</a:t>
            </a:r>
            <a:r>
              <a:rPr lang="bn-IN" dirty="0" smtClean="0"/>
              <a:t> নির্ণয় কর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438400" y="228600"/>
            <a:ext cx="35052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162800" cy="1142999"/>
          </a:xfrm>
        </p:spPr>
        <p:txBody>
          <a:bodyPr>
            <a:normAutofit fontScale="92500" lnSpcReduction="10000"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ম্যাট্রিক্স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সমাধানের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সর্বপ্রথম কোন দিক বিবেচনা করতে হবে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 এবং কলাম বলতে কি বুঝায়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ম্যাট্রিক্স যোগ এবং বিয়োগ করার নিয়ম কি?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4400" y="1752600"/>
            <a:ext cx="6858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3800" y="274074"/>
            <a:ext cx="2514600" cy="426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600" y="1219199"/>
                <a:ext cx="19812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 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219199"/>
                <a:ext cx="1981200" cy="846963"/>
              </a:xfrm>
              <a:prstGeom prst="rect">
                <a:avLst/>
              </a:prstGeom>
              <a:blipFill rotWithShape="1">
                <a:blip r:embed="rId2"/>
                <a:stretch>
                  <a:fillRect l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88066" y="1220126"/>
                <a:ext cx="175260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066" y="1220126"/>
                <a:ext cx="1752600" cy="846963"/>
              </a:xfrm>
              <a:prstGeom prst="rect">
                <a:avLst/>
              </a:prstGeom>
              <a:blipFill rotWithShape="1">
                <a:blip r:embed="rId3"/>
                <a:stretch>
                  <a:fillRect l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209800" y="2743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হলে</a:t>
            </a:r>
            <a:r>
              <a:rPr lang="en-US" dirty="0" smtClean="0"/>
              <a:t> 2A+8B </a:t>
            </a:r>
            <a:r>
              <a:rPr lang="bn-IN" dirty="0" smtClean="0"/>
              <a:t>এবং </a:t>
            </a:r>
            <a:r>
              <a:rPr lang="en-US" dirty="0" smtClean="0"/>
              <a:t>5A -6B</a:t>
            </a:r>
            <a:r>
              <a:rPr lang="bn-IN" dirty="0" smtClean="0"/>
              <a:t> নির্ণয় 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সবাইকে অনেক অনেক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200400"/>
            <a:ext cx="5715000" cy="2980594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82338"/>
              </p:ext>
            </p:extLst>
          </p:nvPr>
        </p:nvGraphicFramePr>
        <p:xfrm>
          <a:off x="2057400" y="4267200"/>
          <a:ext cx="48275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Packager Shell Object" showAsIcon="1" r:id="rId4" imgW="4826880" imgH="685800" progId="Package">
                  <p:embed/>
                </p:oleObj>
              </mc:Choice>
              <mc:Fallback>
                <p:oleObj name="Packager Shell Object" showAsIcon="1" r:id="rId4" imgW="4826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267200"/>
                        <a:ext cx="4827587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6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1365</TotalTime>
  <Words>425</Words>
  <Application>Microsoft Office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Equation</vt:lpstr>
      <vt:lpstr>Packager Shell Object</vt:lpstr>
      <vt:lpstr>স্বাগতম</vt:lpstr>
      <vt:lpstr>মোঃ মিজানুর রহমান ইন্সট্রাক্টর (গণিত) বেগমগঞ্জ টেকনিক্যাল স্কুল এন্ড কলেজ বেগমগঞ্জ, নোয়াখালী।</vt:lpstr>
      <vt:lpstr>PowerPoint Presentation</vt:lpstr>
      <vt:lpstr>পাঠ শেষে শিক্ষার্থীরা -------------</vt:lpstr>
      <vt:lpstr>উপস্থাপন</vt:lpstr>
      <vt:lpstr>PowerPoint Presentation</vt:lpstr>
      <vt:lpstr>PowerPoint Presentation</vt:lpstr>
      <vt:lpstr>PowerPoint Presentation</vt:lpstr>
      <vt:lpstr>সবাইকে অনেক অনেক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User.TTTC</dc:creator>
  <cp:lastModifiedBy>Windows User</cp:lastModifiedBy>
  <cp:revision>278</cp:revision>
  <dcterms:created xsi:type="dcterms:W3CDTF">2006-08-16T00:00:00Z</dcterms:created>
  <dcterms:modified xsi:type="dcterms:W3CDTF">2019-11-26T15:00:32Z</dcterms:modified>
</cp:coreProperties>
</file>