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4" r:id="rId6"/>
    <p:sldId id="27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D53E-E98D-4F63-9E50-B9A96E0C2411}" type="datetimeFigureOut">
              <a:rPr lang="en-US" smtClean="0"/>
              <a:t>26-11-2019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AAA2-6AD5-4FFB-9443-27FFF179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AAA2-6AD5-4FFB-9443-27FFF17994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image" Target="../media/image3.w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4" y="3704303"/>
            <a:ext cx="7772400" cy="1774825"/>
          </a:xfrm>
        </p:spPr>
        <p:txBody>
          <a:bodyPr>
            <a:no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03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0663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5" y="228600"/>
            <a:ext cx="638211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0"/>
            <a:ext cx="43434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মিজানুর রহমান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ইন্সট্রাক্টর (গণিত)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বেগমগঞ্জ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টেকনিক্যাল স্কুল এন্ড কলেজ 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362200"/>
            <a:ext cx="36576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গণিত-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(১৪2১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অধ্যয়-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04800"/>
            <a:ext cx="4800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9" y="1174314"/>
            <a:ext cx="2292351" cy="26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838200" y="211448"/>
            <a:ext cx="7772400" cy="95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519" y="21144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20609" y="1684754"/>
                <a:ext cx="684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09" y="1684754"/>
                <a:ext cx="68499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115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26728" y="1710154"/>
                <a:ext cx="511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728" y="1710154"/>
                <a:ext cx="51187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9421" y="1684754"/>
                <a:ext cx="68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21" y="1684754"/>
                <a:ext cx="68717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15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05400" y="1684754"/>
                <a:ext cx="514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684754"/>
                <a:ext cx="51405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547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20609" y="2514600"/>
                <a:ext cx="918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09" y="2514600"/>
                <a:ext cx="91800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86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23920" y="2494465"/>
                <a:ext cx="1347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920" y="2494465"/>
                <a:ext cx="134761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497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3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ক্ষার্থীরা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7467600" cy="1600200"/>
          </a:xfrm>
        </p:spPr>
        <p:txBody>
          <a:bodyPr>
            <a:noAutofit/>
          </a:bodyPr>
          <a:lstStyle/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পরমমান, অসমতা ধারণা করতে পারবে</a:t>
            </a:r>
          </a:p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পরমমান,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অসমতা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সম্পর্কিত সমস্যা সমাধান করতে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 algn="l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 ফল-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1999" y="457200"/>
            <a:ext cx="7772400" cy="609601"/>
          </a:xfrm>
        </p:spPr>
        <p:txBody>
          <a:bodyPr>
            <a:normAutofit/>
          </a:bodyPr>
          <a:lstStyle/>
          <a:p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761999" y="1219200"/>
            <a:ext cx="77724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সমধান কর এবং সংখ্যারেখায় দেখাও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99" y="2606741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1507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6518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1981200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+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81200"/>
                <a:ext cx="26670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71133" y="2606741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+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133" y="2606741"/>
                <a:ext cx="266700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38867" y="2981417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বা, -3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bn-BD" dirty="0" smtClean="0"/>
                  <a:t>2x+1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67" y="2981417"/>
                <a:ext cx="26670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82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38867" y="3429000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বা, -3</a:t>
                </a:r>
                <a14:m>
                  <m:oMath xmlns:m="http://schemas.openxmlformats.org/officeDocument/2006/math">
                    <m:r>
                      <a:rPr lang="bn-BD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bn-BD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bn-BD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bn-BD" dirty="0" smtClean="0"/>
                  <a:t>2x+1-1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bn-BD" dirty="0" smtClean="0"/>
                  <a:t>-1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67" y="3429000"/>
                <a:ext cx="2667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826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81199" y="3886200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বা, -4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bn-BD" dirty="0" smtClean="0"/>
                  <a:t> 2x</a:t>
                </a:r>
                <a14:m>
                  <m:oMath xmlns:m="http://schemas.openxmlformats.org/officeDocument/2006/math">
                    <m:r>
                      <a:rPr lang="bn-BD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3886200"/>
                <a:ext cx="2667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831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38867" y="4419600"/>
                <a:ext cx="2667000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/>
                          </a:rPr>
                          <m:t>−</m:t>
                        </m:r>
                        <m:r>
                          <a:rPr lang="bn-BD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dirty="0" smtClean="0"/>
                  <a:t>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bn-BD" dirty="0" smtClean="0"/>
                  <a:t> x</a:t>
                </a:r>
                <a14:m>
                  <m:oMath xmlns:m="http://schemas.openxmlformats.org/officeDocument/2006/math">
                    <m:r>
                      <a:rPr lang="bn-BD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bn-BD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67" y="4419600"/>
                <a:ext cx="2667000" cy="484043"/>
              </a:xfrm>
              <a:prstGeom prst="rect">
                <a:avLst/>
              </a:prstGeom>
              <a:blipFill rotWithShape="1">
                <a:blip r:embed="rId11"/>
                <a:stretch>
                  <a:fillRect l="-1826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38867" y="5029200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BD" dirty="0" smtClean="0"/>
                  <a:t> -2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bn-BD" dirty="0" smtClean="0"/>
                  <a:t> x</a:t>
                </a:r>
                <a14:m>
                  <m:oMath xmlns:m="http://schemas.openxmlformats.org/officeDocument/2006/math">
                    <m:r>
                      <a:rPr lang="bn-BD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67" y="5029200"/>
                <a:ext cx="26670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30400" y="5410200"/>
                <a:ext cx="5537200" cy="42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b="0" i="1" smtClean="0">
                        <a:latin typeface="Cambria Math"/>
                      </a:rPr>
                      <m:t>নির্ণেয়</m:t>
                    </m:r>
                    <m:r>
                      <a:rPr lang="bn-BD" b="0" i="1" smtClean="0">
                        <a:latin typeface="Cambria Math"/>
                      </a:rPr>
                      <m:t> </m:t>
                    </m:r>
                    <m:r>
                      <a:rPr lang="bn-BD" b="0" i="1" smtClean="0">
                        <a:latin typeface="Cambria Math"/>
                      </a:rPr>
                      <m:t>সমাধান</m:t>
                    </m:r>
                    <m:r>
                      <a:rPr lang="bn-BD" b="0" i="1" smtClean="0">
                        <a:latin typeface="Cambria Math"/>
                      </a:rPr>
                      <m:t> </m:t>
                    </m:r>
                    <m:r>
                      <a:rPr lang="bn-BD" b="0" i="1" smtClean="0">
                        <a:latin typeface="Cambria Math"/>
                      </a:rPr>
                      <m:t>সেট</m:t>
                    </m:r>
                    <m:r>
                      <a:rPr lang="bn-BD" b="0" i="1" smtClean="0">
                        <a:latin typeface="Cambria Math"/>
                      </a:rPr>
                      <m:t>, {</m:t>
                    </m:r>
                    <m:r>
                      <a:rPr lang="bn-BD" b="0" i="1" smtClean="0">
                        <a:latin typeface="Cambria Math"/>
                      </a:rPr>
                      <m:t>𝑥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bn-BD" dirty="0" smtClean="0"/>
                  <a:t> : -2 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bn-BD" dirty="0" smtClean="0"/>
                  <a:t> x</a:t>
                </a:r>
                <a14:m>
                  <m:oMath xmlns:m="http://schemas.openxmlformats.org/officeDocument/2006/math">
                    <m:r>
                      <a:rPr lang="bn-BD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bn-BD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00" y="5410200"/>
                <a:ext cx="5537200" cy="426848"/>
              </a:xfrm>
              <a:prstGeom prst="rect">
                <a:avLst/>
              </a:prstGeom>
              <a:blipFill rotWithShape="1">
                <a:blip r:embed="rId13"/>
                <a:stretch>
                  <a:fillRect l="-7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2167467" y="5960533"/>
            <a:ext cx="5181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0609" y="1684754"/>
                <a:ext cx="1088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09" y="1684754"/>
                <a:ext cx="108895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670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71800" y="1733841"/>
                <a:ext cx="2088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bn-BD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n-BD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bn-BD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bn-BD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733841"/>
                <a:ext cx="208845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350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2590800"/>
                <a:ext cx="219040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bn-BD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n-BD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bn-BD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+|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5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8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590800"/>
                <a:ext cx="2190408" cy="404983"/>
              </a:xfrm>
              <a:prstGeom prst="rect">
                <a:avLst/>
              </a:prstGeom>
              <a:blipFill rotWithShape="1">
                <a:blip r:embed="rId5"/>
                <a:stretch>
                  <a:fillRect t="-1515" r="-3064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800" y="1757528"/>
                <a:ext cx="1088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757528"/>
                <a:ext cx="108895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67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1000" y="2590800"/>
                <a:ext cx="2145524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bn-BD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bn-BD" b="0" i="1" smtClean="0">
                                  <a:latin typeface="Cambria Math"/>
                                </a:rPr>
                                <m:t>10</m:t>
                              </m:r>
                              <m:r>
                                <a:rPr lang="bn-BD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bn-BD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d>
                          <m:r>
                            <a:rPr lang="bn-BD" b="0" i="1" smtClean="0">
                              <a:latin typeface="Cambria Math"/>
                            </a:rPr>
                            <m:t>+|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5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−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8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90800"/>
                <a:ext cx="2145524" cy="404983"/>
              </a:xfrm>
              <a:prstGeom prst="rect">
                <a:avLst/>
              </a:prstGeom>
              <a:blipFill rotWithShape="1">
                <a:blip r:embed="rId7"/>
                <a:stretch>
                  <a:fillRect t="-1515" r="-3419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00" y="11430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মান নির্ণয় কর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2514600" y="228600"/>
            <a:ext cx="3505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16280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 অসমতা কী?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সংখ্যা রেখা কী?</a:t>
            </a:r>
          </a:p>
          <a:p>
            <a:pPr marL="0" indent="0">
              <a:buNone/>
            </a:pP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810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1752600"/>
            <a:ext cx="6858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3800" y="274074"/>
            <a:ext cx="2514600" cy="426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9400" y="1654201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3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+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bn-BD" b="0" i="1" smtClean="0">
                          <a:latin typeface="Cambria Math"/>
                        </a:rPr>
                        <m:t>&gt;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00" y="1654201"/>
                <a:ext cx="26670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7933" y="2297668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2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+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933" y="2297668"/>
                <a:ext cx="26670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67933" y="2839535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n-BD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bn-BD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933" y="2839535"/>
                <a:ext cx="2667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2"/>
          <p:cNvSpPr txBox="1">
            <a:spLocks/>
          </p:cNvSpPr>
          <p:nvPr/>
        </p:nvSpPr>
        <p:spPr>
          <a:xfrm>
            <a:off x="761999" y="1070000"/>
            <a:ext cx="77724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সমধান কর এবং সংখ্যারেখায় দেখাও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সবাইকে অনেক অনেক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0"/>
            <a:ext cx="5715000" cy="298059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82338"/>
              </p:ext>
            </p:extLst>
          </p:nvPr>
        </p:nvGraphicFramePr>
        <p:xfrm>
          <a:off x="2057400" y="4267200"/>
          <a:ext cx="48275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Packager Shell Object" showAsIcon="1" r:id="rId4" imgW="4826880" imgH="685800" progId="Package">
                  <p:embed/>
                </p:oleObj>
              </mc:Choice>
              <mc:Fallback>
                <p:oleObj name="Packager Shell Object" showAsIcon="1" r:id="rId4" imgW="4826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267200"/>
                        <a:ext cx="482758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6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1351</TotalTime>
  <Words>250</Words>
  <Application>Microsoft Office PowerPoint</Application>
  <PresentationFormat>On-screen Show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Equation</vt:lpstr>
      <vt:lpstr>Packager Shell Object</vt:lpstr>
      <vt:lpstr>স্বাগতম</vt:lpstr>
      <vt:lpstr>মোঃ মিজানুর রহমান ইন্সট্রাক্টর (গণিত) বেগমগঞ্জ টেকনিক্যাল স্কুল এন্ড কলেজ  </vt:lpstr>
      <vt:lpstr>PowerPoint Presentation</vt:lpstr>
      <vt:lpstr>পাঠ শেষে শিক্ষার্থীরা -------------</vt:lpstr>
      <vt:lpstr>উপস্থাপন</vt:lpstr>
      <vt:lpstr>PowerPoint Presentation</vt:lpstr>
      <vt:lpstr>PowerPoint Presentation</vt:lpstr>
      <vt:lpstr>PowerPoint Presentation</vt:lpstr>
      <vt:lpstr>সবাইকে অনেক অনেক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Windows User</cp:lastModifiedBy>
  <cp:revision>276</cp:revision>
  <dcterms:created xsi:type="dcterms:W3CDTF">2006-08-16T00:00:00Z</dcterms:created>
  <dcterms:modified xsi:type="dcterms:W3CDTF">2019-11-26T15:05:57Z</dcterms:modified>
</cp:coreProperties>
</file>