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F4AE5-FE55-45BF-9D5E-60530AA7653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96595-B7F2-492D-ABD7-E7BD4B81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9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96595-B7F2-492D-ABD7-E7BD4B81A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2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D83-3CB6-4963-A6E8-07B7F2F1AAD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9F2-8524-4F91-9784-1E1665BD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9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D83-3CB6-4963-A6E8-07B7F2F1AAD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9F2-8524-4F91-9784-1E1665BD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D83-3CB6-4963-A6E8-07B7F2F1AAD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9F2-8524-4F91-9784-1E1665BD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6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D83-3CB6-4963-A6E8-07B7F2F1AAD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9F2-8524-4F91-9784-1E1665BD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0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D83-3CB6-4963-A6E8-07B7F2F1AAD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9F2-8524-4F91-9784-1E1665BD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D83-3CB6-4963-A6E8-07B7F2F1AAD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9F2-8524-4F91-9784-1E1665BD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D83-3CB6-4963-A6E8-07B7F2F1AAD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9F2-8524-4F91-9784-1E1665BD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1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D83-3CB6-4963-A6E8-07B7F2F1AAD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9F2-8524-4F91-9784-1E1665BD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9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D83-3CB6-4963-A6E8-07B7F2F1AAD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9F2-8524-4F91-9784-1E1665BD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D83-3CB6-4963-A6E8-07B7F2F1AAD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9F2-8524-4F91-9784-1E1665BD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3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D83-3CB6-4963-A6E8-07B7F2F1AAD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9F2-8524-4F91-9784-1E1665BD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7D83-3CB6-4963-A6E8-07B7F2F1AAD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29F2-8524-4F91-9784-1E1665BD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969_142672782549986_70838915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02222"/>
            <a:ext cx="5503985" cy="3783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684585" y="4303469"/>
            <a:ext cx="5867400" cy="1533525"/>
          </a:xfrm>
          <a:prstGeom prst="rect">
            <a:avLst/>
          </a:prstGeom>
        </p:spPr>
        <p:txBody>
          <a:bodyPr wrap="none" numCol="1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WELCOME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5222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40824_11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0831" y="1755531"/>
            <a:ext cx="60960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7813431" y="671146"/>
            <a:ext cx="3505200" cy="1295400"/>
          </a:xfrm>
          <a:prstGeom prst="cloudCallout">
            <a:avLst>
              <a:gd name="adj1" fmla="val -96686"/>
              <a:gd name="adj2" fmla="val 114627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Loud reading</a:t>
            </a:r>
            <a:endParaRPr lang="en-US" sz="2800" dirty="0">
              <a:solidFill>
                <a:srgbClr val="002060"/>
              </a:solidFill>
              <a:latin typeface="Stencil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920219"/>
            <a:ext cx="8033084" cy="2377440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2019300" y="5699574"/>
            <a:ext cx="8153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Now go to section –A1 and try to do so.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9"/>
          <p:cNvSpPr txBox="1"/>
          <p:nvPr/>
        </p:nvSpPr>
        <p:spPr>
          <a:xfrm>
            <a:off x="2362200" y="1524355"/>
            <a:ext cx="74676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Try to match the words on the left with the words on the right that have similar meanings.</a:t>
            </a:r>
            <a:endParaRPr lang="en-US" sz="2400" b="1" dirty="0"/>
          </a:p>
        </p:txBody>
      </p:sp>
      <p:sp>
        <p:nvSpPr>
          <p:cNvPr id="5" name="Curved Up Ribbon 4"/>
          <p:cNvSpPr/>
          <p:nvPr/>
        </p:nvSpPr>
        <p:spPr>
          <a:xfrm>
            <a:off x="3162300" y="320226"/>
            <a:ext cx="5867400" cy="838200"/>
          </a:xfrm>
          <a:prstGeom prst="ellipseRibbon2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Pair works</a:t>
            </a:r>
            <a:endParaRPr lang="en-US" sz="24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90092" y="3282462"/>
            <a:ext cx="4431323" cy="82647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29354" y="3695700"/>
            <a:ext cx="5700346" cy="129833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29354" y="3695700"/>
            <a:ext cx="3282461" cy="41323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29354" y="3282462"/>
            <a:ext cx="5700346" cy="128953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34154" y="4572000"/>
            <a:ext cx="4407877" cy="4220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056184" y="315741"/>
            <a:ext cx="4495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/>
              <a:t>Group/Pair works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569" t="46806" r="32895" b="11068"/>
          <a:stretch/>
        </p:blipFill>
        <p:spPr>
          <a:xfrm>
            <a:off x="2971799" y="2381768"/>
            <a:ext cx="2971800" cy="28277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474" t="18723" r="31579" b="18089"/>
          <a:stretch/>
        </p:blipFill>
        <p:spPr>
          <a:xfrm>
            <a:off x="5943599" y="2381768"/>
            <a:ext cx="3124200" cy="28277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6"/>
          <p:cNvSpPr txBox="1"/>
          <p:nvPr/>
        </p:nvSpPr>
        <p:spPr>
          <a:xfrm>
            <a:off x="375138" y="5372055"/>
            <a:ext cx="114182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writer of this letter?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she writing to? What is the relationship between the two?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writer have any particular reason for writing this letter?</a:t>
            </a:r>
          </a:p>
          <a:p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00554" y="1388264"/>
            <a:ext cx="9636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Go to section B and read the following letter then answer the following questions.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78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991" y="1049465"/>
            <a:ext cx="4136571" cy="2859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8859715" y="345831"/>
            <a:ext cx="2819400" cy="2133600"/>
          </a:xfrm>
          <a:prstGeom prst="cloudCallout">
            <a:avLst>
              <a:gd name="adj1" fmla="val -91186"/>
              <a:gd name="adj2" fmla="val 53269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HOME WORK</a:t>
            </a:r>
            <a:endParaRPr lang="en-US" sz="3600" dirty="0">
              <a:solidFill>
                <a:srgbClr val="002060"/>
              </a:solidFill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7531" y="4402015"/>
            <a:ext cx="7391400" cy="15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Think and write about a good work that you can do for someone around you.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049107" y="1412631"/>
            <a:ext cx="164124" cy="211015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0446" y="-208085"/>
            <a:ext cx="6248400" cy="1600200"/>
          </a:xfrm>
          <a:prstGeom prst="rect">
            <a:avLst/>
          </a:prstGeom>
          <a:noFill/>
        </p:spPr>
        <p:txBody>
          <a:bodyPr wrap="none" numCol="1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110154" y="1633081"/>
            <a:ext cx="79248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NCTB, a2i</a:t>
            </a:r>
            <a:endParaRPr lang="en-US" sz="2400" b="1" dirty="0">
              <a:solidFill>
                <a:srgbClr val="003399"/>
              </a:solidFill>
              <a:latin typeface="Book Antiqua" pitchFamily="18" charset="0"/>
              <a:cs typeface="Nikosh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43500" y="3052718"/>
            <a:ext cx="1905000" cy="75256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cs typeface="Nikosh" pitchFamily="2" charset="0"/>
              </a:rPr>
              <a:t>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0154" y="4024591"/>
            <a:ext cx="7772400" cy="212955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the panel of honorable editors ( Md. Jahangir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and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Ahmed,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to enrich the contents.</a:t>
            </a:r>
          </a:p>
        </p:txBody>
      </p:sp>
    </p:spTree>
    <p:extLst>
      <p:ext uri="{BB962C8B-B14F-4D97-AF65-F5344CB8AC3E}">
        <p14:creationId xmlns:p14="http://schemas.microsoft.com/office/powerpoint/2010/main" val="274523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508738" y="2609849"/>
            <a:ext cx="6283570" cy="3040673"/>
          </a:xfrm>
          <a:prstGeom prst="rect">
            <a:avLst/>
          </a:prstGeom>
        </p:spPr>
        <p:txBody>
          <a:bodyPr wrap="none" numCol="1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THE END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4" name="Sun 3"/>
          <p:cNvSpPr/>
          <p:nvPr/>
        </p:nvSpPr>
        <p:spPr>
          <a:xfrm>
            <a:off x="211015" y="234461"/>
            <a:ext cx="1312985" cy="1031631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691661" y="609598"/>
            <a:ext cx="351692" cy="30480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08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9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3927" y="305362"/>
            <a:ext cx="3102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023582" y="4106615"/>
            <a:ext cx="9826387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Lesson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 : SIX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UNIT  ----  LESSON – 16</a:t>
            </a:r>
          </a:p>
        </p:txBody>
      </p:sp>
      <p:pic>
        <p:nvPicPr>
          <p:cNvPr id="4" name="Picture 3" descr="v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81" y="4275044"/>
            <a:ext cx="1924334" cy="1524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3584" y="1477108"/>
            <a:ext cx="9826386" cy="23956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77" y="1664677"/>
            <a:ext cx="1805354" cy="2047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1465385"/>
            <a:ext cx="48416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NARAYAN BISWAS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FOLTITA SSK SECONDARY SCHOOL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FAKIRHAT,BAGERHAT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10038016" y="1664677"/>
            <a:ext cx="492369" cy="492369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705100" y="302530"/>
            <a:ext cx="67818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Look at the picture, talk with your partner, who are they and what are they doing?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044" t="33333" r="32431" b="29167"/>
          <a:stretch/>
        </p:blipFill>
        <p:spPr>
          <a:xfrm>
            <a:off x="3024554" y="1678021"/>
            <a:ext cx="6025660" cy="35019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44062" y="5486400"/>
            <a:ext cx="10644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retired women and gossiping among themselves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015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d wo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62" y="1866900"/>
            <a:ext cx="5017476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32185" y="5330876"/>
            <a:ext cx="76668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old people’s home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326795"/>
            <a:ext cx="881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4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65585" y="468922"/>
            <a:ext cx="5638800" cy="1008185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 outcomes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46031" y="1940170"/>
            <a:ext cx="8370277" cy="3962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completing this lesson, students will be able to</a:t>
            </a:r>
          </a:p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read and understand texts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infer meaning from context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ask and answer questions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write answers to questions.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9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58" y="2180785"/>
            <a:ext cx="4407790" cy="2411105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57908" y="1226678"/>
            <a:ext cx="11629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your book and lesson to me carefully. Now write the following sentences (if they are true or false. If false, then give the right answers).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6923" y="211015"/>
            <a:ext cx="5861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908" y="4591890"/>
            <a:ext cx="116292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Suriya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Begum spends most her time taking care of her family.</a:t>
            </a:r>
          </a:p>
          <a:p>
            <a:pPr marL="342900" indent="-3429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She wants to set up a school for adults who cannot read or write.</a:t>
            </a:r>
          </a:p>
          <a:p>
            <a:pPr marL="342900" indent="-3429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There is already an old people’s home in the town. </a:t>
            </a:r>
          </a:p>
          <a:p>
            <a:pPr marL="342900" indent="-3429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Mariam enjoys spending time with her aunt.</a:t>
            </a:r>
          </a:p>
          <a:p>
            <a:pPr marL="342900" indent="-3429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The old people Mariam visits do not like children’s presence.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6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6491" y="5328139"/>
            <a:ext cx="1447800" cy="922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(Click here)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269" y="1549606"/>
            <a:ext cx="4038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2"/>
          <p:cNvSpPr txBox="1"/>
          <p:nvPr/>
        </p:nvSpPr>
        <p:spPr>
          <a:xfrm>
            <a:off x="5086350" y="432973"/>
            <a:ext cx="2019300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Widow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56491" y="432973"/>
            <a:ext cx="1638301" cy="1436178"/>
            <a:chOff x="628650" y="762000"/>
            <a:chExt cx="1600200" cy="1368615"/>
          </a:xfrm>
        </p:grpSpPr>
        <p:sp>
          <p:nvSpPr>
            <p:cNvPr id="6" name="Rectangle 5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62300" y="4273062"/>
            <a:ext cx="5867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Suraiya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Begum is a widow.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602523" y="5328139"/>
            <a:ext cx="7924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A woman whose husband has died and doesn`t married again.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4347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108" y="1575883"/>
            <a:ext cx="6072554" cy="318055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91581" y="456419"/>
            <a:ext cx="3608838" cy="646331"/>
          </a:xfrm>
          <a:prstGeom prst="rect">
            <a:avLst/>
          </a:prstGeom>
          <a:solidFill>
            <a:srgbClr val="7030A0"/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Colleagues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0389" y="456419"/>
            <a:ext cx="1638301" cy="1436178"/>
            <a:chOff x="628650" y="762000"/>
            <a:chExt cx="1600200" cy="1368615"/>
          </a:xfrm>
        </p:grpSpPr>
        <p:sp>
          <p:nvSpPr>
            <p:cNvPr id="5" name="Rectangle 4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91582" y="5108918"/>
            <a:ext cx="310806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/>
              <a:t>Coworkers</a:t>
            </a:r>
            <a:endParaRPr lang="en-US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84928" y="5108918"/>
            <a:ext cx="1447800" cy="922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(Click here)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7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dd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738" y="1269545"/>
            <a:ext cx="4047280" cy="2667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5641618" y="382453"/>
            <a:ext cx="1676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/>
              <a:t>Alone </a:t>
            </a:r>
            <a:endParaRPr lang="en-US" sz="3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98636" y="319402"/>
            <a:ext cx="1638301" cy="1436178"/>
            <a:chOff x="628650" y="762000"/>
            <a:chExt cx="1600200" cy="1368615"/>
          </a:xfrm>
        </p:grpSpPr>
        <p:sp>
          <p:nvSpPr>
            <p:cNvPr id="5" name="Rectangle 4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98636" y="5539153"/>
            <a:ext cx="1447800" cy="922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(Click here)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3590305" y="5707783"/>
            <a:ext cx="366323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atin typeface="+mj-lt"/>
                <a:cs typeface="Times New Roman" pitchFamily="18" charset="0"/>
              </a:rPr>
              <a:t> Isolated / Lonely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2057400" y="4052514"/>
            <a:ext cx="7924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+mj-lt"/>
                <a:cs typeface="Times New Roman" pitchFamily="18" charset="0"/>
              </a:rPr>
              <a:t>Try to say the word meaning  and  make sentence.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2057400" y="4705081"/>
            <a:ext cx="7924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The widow walking alone by the country side.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1713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440</Words>
  <Application>Microsoft Office PowerPoint</Application>
  <PresentationFormat>Widescreen</PresentationFormat>
  <Paragraphs>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Elephant</vt:lpstr>
      <vt:lpstr>Impact</vt:lpstr>
      <vt:lpstr>MonooMJ</vt:lpstr>
      <vt:lpstr>Nikosh</vt:lpstr>
      <vt:lpstr>Stencil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2019-12-16T05:53:41Z</dcterms:created>
  <dcterms:modified xsi:type="dcterms:W3CDTF">2019-12-16T06:37:24Z</dcterms:modified>
</cp:coreProperties>
</file>