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9B0A3-0D47-4768-AE73-38A3E321754E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5BAD8-6B9B-46D1-BF9C-4736E865C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489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9B0A3-0D47-4768-AE73-38A3E321754E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5BAD8-6B9B-46D1-BF9C-4736E865C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028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9B0A3-0D47-4768-AE73-38A3E321754E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5BAD8-6B9B-46D1-BF9C-4736E865C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935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9B0A3-0D47-4768-AE73-38A3E321754E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5BAD8-6B9B-46D1-BF9C-4736E865C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153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9B0A3-0D47-4768-AE73-38A3E321754E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5BAD8-6B9B-46D1-BF9C-4736E865C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751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9B0A3-0D47-4768-AE73-38A3E321754E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5BAD8-6B9B-46D1-BF9C-4736E865C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312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9B0A3-0D47-4768-AE73-38A3E321754E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5BAD8-6B9B-46D1-BF9C-4736E865C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890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9B0A3-0D47-4768-AE73-38A3E321754E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5BAD8-6B9B-46D1-BF9C-4736E865C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95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9B0A3-0D47-4768-AE73-38A3E321754E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5BAD8-6B9B-46D1-BF9C-4736E865C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756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9B0A3-0D47-4768-AE73-38A3E321754E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5BAD8-6B9B-46D1-BF9C-4736E865C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720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9B0A3-0D47-4768-AE73-38A3E321754E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5BAD8-6B9B-46D1-BF9C-4736E865C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47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9B0A3-0D47-4768-AE73-38A3E321754E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5BAD8-6B9B-46D1-BF9C-4736E865C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776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06924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17784" y="4220307"/>
            <a:ext cx="9612924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800" b="1" spc="50" dirty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সকল শিক্ষার্থীদের শুভেচ্ছা</a:t>
            </a:r>
            <a:endParaRPr lang="en-US" sz="8800" b="1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4" name="Explosion 1 3"/>
          <p:cNvSpPr/>
          <p:nvPr/>
        </p:nvSpPr>
        <p:spPr>
          <a:xfrm>
            <a:off x="218364" y="232012"/>
            <a:ext cx="750627" cy="1173707"/>
          </a:xfrm>
          <a:prstGeom prst="irregularSeal1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loud 4"/>
          <p:cNvSpPr/>
          <p:nvPr/>
        </p:nvSpPr>
        <p:spPr>
          <a:xfrm>
            <a:off x="9880979" y="368490"/>
            <a:ext cx="1828800" cy="1037229"/>
          </a:xfrm>
          <a:prstGeom prst="clou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11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85847" y="0"/>
            <a:ext cx="3634154" cy="105507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736123" y="0"/>
            <a:ext cx="337624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>
                <a:latin typeface="NikoshBAN" pitchFamily="2" charset="0"/>
                <a:cs typeface="NikoshBAN" pitchFamily="2" charset="0"/>
              </a:rPr>
              <a:t>সমতট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1446" y="1371600"/>
            <a:ext cx="6034454" cy="4114800"/>
          </a:xfrm>
          <a:prstGeom prst="rect">
            <a:avLst/>
          </a:prstGeom>
        </p:spPr>
      </p:pic>
      <p:sp>
        <p:nvSpPr>
          <p:cNvPr id="6" name="Freeform 5"/>
          <p:cNvSpPr/>
          <p:nvPr/>
        </p:nvSpPr>
        <p:spPr>
          <a:xfrm>
            <a:off x="6088673" y="2926292"/>
            <a:ext cx="1336352" cy="1755692"/>
          </a:xfrm>
          <a:custGeom>
            <a:avLst/>
            <a:gdLst>
              <a:gd name="connsiteX0" fmla="*/ 908666 w 1336352"/>
              <a:gd name="connsiteY0" fmla="*/ 259080 h 1755692"/>
              <a:gd name="connsiteX1" fmla="*/ 893426 w 1336352"/>
              <a:gd name="connsiteY1" fmla="*/ 106680 h 1755692"/>
              <a:gd name="connsiteX2" fmla="*/ 847706 w 1336352"/>
              <a:gd name="connsiteY2" fmla="*/ 60960 h 1755692"/>
              <a:gd name="connsiteX3" fmla="*/ 756266 w 1336352"/>
              <a:gd name="connsiteY3" fmla="*/ 0 h 1755692"/>
              <a:gd name="connsiteX4" fmla="*/ 680066 w 1336352"/>
              <a:gd name="connsiteY4" fmla="*/ 15240 h 1755692"/>
              <a:gd name="connsiteX5" fmla="*/ 649586 w 1336352"/>
              <a:gd name="connsiteY5" fmla="*/ 60960 h 1755692"/>
              <a:gd name="connsiteX6" fmla="*/ 603866 w 1336352"/>
              <a:gd name="connsiteY6" fmla="*/ 91440 h 1755692"/>
              <a:gd name="connsiteX7" fmla="*/ 573386 w 1336352"/>
              <a:gd name="connsiteY7" fmla="*/ 182880 h 1755692"/>
              <a:gd name="connsiteX8" fmla="*/ 436226 w 1336352"/>
              <a:gd name="connsiteY8" fmla="*/ 259080 h 1755692"/>
              <a:gd name="connsiteX9" fmla="*/ 390506 w 1336352"/>
              <a:gd name="connsiteY9" fmla="*/ 289560 h 1755692"/>
              <a:gd name="connsiteX10" fmla="*/ 283826 w 1336352"/>
              <a:gd name="connsiteY10" fmla="*/ 320040 h 1755692"/>
              <a:gd name="connsiteX11" fmla="*/ 192386 w 1336352"/>
              <a:gd name="connsiteY11" fmla="*/ 457200 h 1755692"/>
              <a:gd name="connsiteX12" fmla="*/ 161906 w 1336352"/>
              <a:gd name="connsiteY12" fmla="*/ 502920 h 1755692"/>
              <a:gd name="connsiteX13" fmla="*/ 131426 w 1336352"/>
              <a:gd name="connsiteY13" fmla="*/ 624840 h 1755692"/>
              <a:gd name="connsiteX14" fmla="*/ 100946 w 1336352"/>
              <a:gd name="connsiteY14" fmla="*/ 716280 h 1755692"/>
              <a:gd name="connsiteX15" fmla="*/ 55226 w 1336352"/>
              <a:gd name="connsiteY15" fmla="*/ 731520 h 1755692"/>
              <a:gd name="connsiteX16" fmla="*/ 55226 w 1336352"/>
              <a:gd name="connsiteY16" fmla="*/ 1356360 h 1755692"/>
              <a:gd name="connsiteX17" fmla="*/ 85706 w 1336352"/>
              <a:gd name="connsiteY17" fmla="*/ 1554480 h 1755692"/>
              <a:gd name="connsiteX18" fmla="*/ 116186 w 1336352"/>
              <a:gd name="connsiteY18" fmla="*/ 1600200 h 1755692"/>
              <a:gd name="connsiteX19" fmla="*/ 131426 w 1336352"/>
              <a:gd name="connsiteY19" fmla="*/ 1645920 h 1755692"/>
              <a:gd name="connsiteX20" fmla="*/ 177146 w 1336352"/>
              <a:gd name="connsiteY20" fmla="*/ 1661160 h 1755692"/>
              <a:gd name="connsiteX21" fmla="*/ 268586 w 1336352"/>
              <a:gd name="connsiteY21" fmla="*/ 1706880 h 1755692"/>
              <a:gd name="connsiteX22" fmla="*/ 314306 w 1336352"/>
              <a:gd name="connsiteY22" fmla="*/ 1752600 h 1755692"/>
              <a:gd name="connsiteX23" fmla="*/ 436226 w 1336352"/>
              <a:gd name="connsiteY23" fmla="*/ 1737360 h 1755692"/>
              <a:gd name="connsiteX24" fmla="*/ 451466 w 1336352"/>
              <a:gd name="connsiteY24" fmla="*/ 1691640 h 1755692"/>
              <a:gd name="connsiteX25" fmla="*/ 542906 w 1336352"/>
              <a:gd name="connsiteY25" fmla="*/ 1615440 h 1755692"/>
              <a:gd name="connsiteX26" fmla="*/ 680066 w 1336352"/>
              <a:gd name="connsiteY26" fmla="*/ 1600200 h 1755692"/>
              <a:gd name="connsiteX27" fmla="*/ 741026 w 1336352"/>
              <a:gd name="connsiteY27" fmla="*/ 1584960 h 1755692"/>
              <a:gd name="connsiteX28" fmla="*/ 786746 w 1336352"/>
              <a:gd name="connsiteY28" fmla="*/ 1554480 h 1755692"/>
              <a:gd name="connsiteX29" fmla="*/ 832466 w 1336352"/>
              <a:gd name="connsiteY29" fmla="*/ 1539240 h 1755692"/>
              <a:gd name="connsiteX30" fmla="*/ 862946 w 1336352"/>
              <a:gd name="connsiteY30" fmla="*/ 1478280 h 1755692"/>
              <a:gd name="connsiteX31" fmla="*/ 878186 w 1336352"/>
              <a:gd name="connsiteY31" fmla="*/ 1310640 h 1755692"/>
              <a:gd name="connsiteX32" fmla="*/ 1045826 w 1336352"/>
              <a:gd name="connsiteY32" fmla="*/ 1295400 h 1755692"/>
              <a:gd name="connsiteX33" fmla="*/ 1091546 w 1336352"/>
              <a:gd name="connsiteY33" fmla="*/ 1234440 h 1755692"/>
              <a:gd name="connsiteX34" fmla="*/ 1106786 w 1336352"/>
              <a:gd name="connsiteY34" fmla="*/ 1158240 h 1755692"/>
              <a:gd name="connsiteX35" fmla="*/ 1152506 w 1336352"/>
              <a:gd name="connsiteY35" fmla="*/ 1143000 h 1755692"/>
              <a:gd name="connsiteX36" fmla="*/ 1274426 w 1336352"/>
              <a:gd name="connsiteY36" fmla="*/ 1112520 h 1755692"/>
              <a:gd name="connsiteX37" fmla="*/ 1320146 w 1336352"/>
              <a:gd name="connsiteY37" fmla="*/ 1051560 h 1755692"/>
              <a:gd name="connsiteX38" fmla="*/ 1335386 w 1336352"/>
              <a:gd name="connsiteY38" fmla="*/ 929640 h 1755692"/>
              <a:gd name="connsiteX39" fmla="*/ 1259186 w 1336352"/>
              <a:gd name="connsiteY39" fmla="*/ 838200 h 1755692"/>
              <a:gd name="connsiteX40" fmla="*/ 1198226 w 1336352"/>
              <a:gd name="connsiteY40" fmla="*/ 807720 h 1755692"/>
              <a:gd name="connsiteX41" fmla="*/ 1045826 w 1336352"/>
              <a:gd name="connsiteY41" fmla="*/ 762000 h 1755692"/>
              <a:gd name="connsiteX42" fmla="*/ 1030586 w 1336352"/>
              <a:gd name="connsiteY42" fmla="*/ 883920 h 1755692"/>
              <a:gd name="connsiteX43" fmla="*/ 984866 w 1336352"/>
              <a:gd name="connsiteY43" fmla="*/ 777240 h 1755692"/>
              <a:gd name="connsiteX44" fmla="*/ 954386 w 1336352"/>
              <a:gd name="connsiteY44" fmla="*/ 731520 h 1755692"/>
              <a:gd name="connsiteX45" fmla="*/ 908666 w 1336352"/>
              <a:gd name="connsiteY45" fmla="*/ 594360 h 1755692"/>
              <a:gd name="connsiteX46" fmla="*/ 893426 w 1336352"/>
              <a:gd name="connsiteY46" fmla="*/ 533400 h 1755692"/>
              <a:gd name="connsiteX47" fmla="*/ 847706 w 1336352"/>
              <a:gd name="connsiteY47" fmla="*/ 502920 h 1755692"/>
              <a:gd name="connsiteX48" fmla="*/ 832466 w 1336352"/>
              <a:gd name="connsiteY48" fmla="*/ 457200 h 1755692"/>
              <a:gd name="connsiteX49" fmla="*/ 862946 w 1336352"/>
              <a:gd name="connsiteY49" fmla="*/ 411480 h 1755692"/>
              <a:gd name="connsiteX50" fmla="*/ 893426 w 1336352"/>
              <a:gd name="connsiteY50" fmla="*/ 350520 h 1755692"/>
              <a:gd name="connsiteX51" fmla="*/ 908666 w 1336352"/>
              <a:gd name="connsiteY51" fmla="*/ 304800 h 1755692"/>
              <a:gd name="connsiteX52" fmla="*/ 969626 w 1336352"/>
              <a:gd name="connsiteY52" fmla="*/ 243840 h 1755692"/>
              <a:gd name="connsiteX53" fmla="*/ 954386 w 1336352"/>
              <a:gd name="connsiteY53" fmla="*/ 198120 h 1755692"/>
              <a:gd name="connsiteX54" fmla="*/ 908666 w 1336352"/>
              <a:gd name="connsiteY54" fmla="*/ 182880 h 1755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1336352" h="1755692">
                <a:moveTo>
                  <a:pt x="908666" y="259080"/>
                </a:moveTo>
                <a:cubicBezTo>
                  <a:pt x="903586" y="208280"/>
                  <a:pt x="908440" y="155476"/>
                  <a:pt x="893426" y="106680"/>
                </a:cubicBezTo>
                <a:cubicBezTo>
                  <a:pt x="887088" y="86080"/>
                  <a:pt x="861504" y="77517"/>
                  <a:pt x="847706" y="60960"/>
                </a:cubicBezTo>
                <a:cubicBezTo>
                  <a:pt x="792313" y="-5511"/>
                  <a:pt x="850198" y="23483"/>
                  <a:pt x="756266" y="0"/>
                </a:cubicBezTo>
                <a:cubicBezTo>
                  <a:pt x="730866" y="5080"/>
                  <a:pt x="702556" y="2389"/>
                  <a:pt x="680066" y="15240"/>
                </a:cubicBezTo>
                <a:cubicBezTo>
                  <a:pt x="664163" y="24327"/>
                  <a:pt x="662538" y="48008"/>
                  <a:pt x="649586" y="60960"/>
                </a:cubicBezTo>
                <a:cubicBezTo>
                  <a:pt x="636634" y="73912"/>
                  <a:pt x="619106" y="81280"/>
                  <a:pt x="603866" y="91440"/>
                </a:cubicBezTo>
                <a:cubicBezTo>
                  <a:pt x="593706" y="121920"/>
                  <a:pt x="593457" y="157792"/>
                  <a:pt x="573386" y="182880"/>
                </a:cubicBezTo>
                <a:cubicBezTo>
                  <a:pt x="509317" y="262967"/>
                  <a:pt x="498834" y="227776"/>
                  <a:pt x="436226" y="259080"/>
                </a:cubicBezTo>
                <a:cubicBezTo>
                  <a:pt x="419843" y="267271"/>
                  <a:pt x="406889" y="281369"/>
                  <a:pt x="390506" y="289560"/>
                </a:cubicBezTo>
                <a:cubicBezTo>
                  <a:pt x="368642" y="300492"/>
                  <a:pt x="303358" y="315157"/>
                  <a:pt x="283826" y="320040"/>
                </a:cubicBezTo>
                <a:lnTo>
                  <a:pt x="192386" y="457200"/>
                </a:lnTo>
                <a:lnTo>
                  <a:pt x="161906" y="502920"/>
                </a:lnTo>
                <a:cubicBezTo>
                  <a:pt x="151746" y="543560"/>
                  <a:pt x="142934" y="584561"/>
                  <a:pt x="131426" y="624840"/>
                </a:cubicBezTo>
                <a:cubicBezTo>
                  <a:pt x="122600" y="655733"/>
                  <a:pt x="131426" y="706120"/>
                  <a:pt x="100946" y="716280"/>
                </a:cubicBezTo>
                <a:lnTo>
                  <a:pt x="55226" y="731520"/>
                </a:lnTo>
                <a:cubicBezTo>
                  <a:pt x="-25450" y="973548"/>
                  <a:pt x="-11016" y="892669"/>
                  <a:pt x="55226" y="1356360"/>
                </a:cubicBezTo>
                <a:cubicBezTo>
                  <a:pt x="56400" y="1364580"/>
                  <a:pt x="80420" y="1538621"/>
                  <a:pt x="85706" y="1554480"/>
                </a:cubicBezTo>
                <a:cubicBezTo>
                  <a:pt x="91498" y="1571856"/>
                  <a:pt x="107995" y="1583817"/>
                  <a:pt x="116186" y="1600200"/>
                </a:cubicBezTo>
                <a:cubicBezTo>
                  <a:pt x="123370" y="1614568"/>
                  <a:pt x="120067" y="1634561"/>
                  <a:pt x="131426" y="1645920"/>
                </a:cubicBezTo>
                <a:cubicBezTo>
                  <a:pt x="142785" y="1657279"/>
                  <a:pt x="162778" y="1653976"/>
                  <a:pt x="177146" y="1661160"/>
                </a:cubicBezTo>
                <a:cubicBezTo>
                  <a:pt x="295319" y="1720246"/>
                  <a:pt x="153668" y="1668574"/>
                  <a:pt x="268586" y="1706880"/>
                </a:cubicBezTo>
                <a:cubicBezTo>
                  <a:pt x="283826" y="1722120"/>
                  <a:pt x="293101" y="1748745"/>
                  <a:pt x="314306" y="1752600"/>
                </a:cubicBezTo>
                <a:cubicBezTo>
                  <a:pt x="354602" y="1759926"/>
                  <a:pt x="398800" y="1753994"/>
                  <a:pt x="436226" y="1737360"/>
                </a:cubicBezTo>
                <a:cubicBezTo>
                  <a:pt x="450906" y="1730836"/>
                  <a:pt x="442555" y="1705006"/>
                  <a:pt x="451466" y="1691640"/>
                </a:cubicBezTo>
                <a:cubicBezTo>
                  <a:pt x="461702" y="1676286"/>
                  <a:pt x="520415" y="1621063"/>
                  <a:pt x="542906" y="1615440"/>
                </a:cubicBezTo>
                <a:cubicBezTo>
                  <a:pt x="587534" y="1604283"/>
                  <a:pt x="634346" y="1605280"/>
                  <a:pt x="680066" y="1600200"/>
                </a:cubicBezTo>
                <a:cubicBezTo>
                  <a:pt x="700386" y="1595120"/>
                  <a:pt x="721774" y="1593211"/>
                  <a:pt x="741026" y="1584960"/>
                </a:cubicBezTo>
                <a:cubicBezTo>
                  <a:pt x="757861" y="1577745"/>
                  <a:pt x="770363" y="1562671"/>
                  <a:pt x="786746" y="1554480"/>
                </a:cubicBezTo>
                <a:cubicBezTo>
                  <a:pt x="801114" y="1547296"/>
                  <a:pt x="817226" y="1544320"/>
                  <a:pt x="832466" y="1539240"/>
                </a:cubicBezTo>
                <a:cubicBezTo>
                  <a:pt x="842626" y="1518920"/>
                  <a:pt x="858491" y="1500557"/>
                  <a:pt x="862946" y="1478280"/>
                </a:cubicBezTo>
                <a:cubicBezTo>
                  <a:pt x="873950" y="1423259"/>
                  <a:pt x="838510" y="1350316"/>
                  <a:pt x="878186" y="1310640"/>
                </a:cubicBezTo>
                <a:cubicBezTo>
                  <a:pt x="917862" y="1270964"/>
                  <a:pt x="989946" y="1300480"/>
                  <a:pt x="1045826" y="1295400"/>
                </a:cubicBezTo>
                <a:cubicBezTo>
                  <a:pt x="1061066" y="1275080"/>
                  <a:pt x="1081230" y="1257651"/>
                  <a:pt x="1091546" y="1234440"/>
                </a:cubicBezTo>
                <a:cubicBezTo>
                  <a:pt x="1102066" y="1210770"/>
                  <a:pt x="1092418" y="1179793"/>
                  <a:pt x="1106786" y="1158240"/>
                </a:cubicBezTo>
                <a:cubicBezTo>
                  <a:pt x="1115697" y="1144874"/>
                  <a:pt x="1137008" y="1147227"/>
                  <a:pt x="1152506" y="1143000"/>
                </a:cubicBezTo>
                <a:cubicBezTo>
                  <a:pt x="1192921" y="1131978"/>
                  <a:pt x="1233786" y="1122680"/>
                  <a:pt x="1274426" y="1112520"/>
                </a:cubicBezTo>
                <a:cubicBezTo>
                  <a:pt x="1289666" y="1092200"/>
                  <a:pt x="1312114" y="1075657"/>
                  <a:pt x="1320146" y="1051560"/>
                </a:cubicBezTo>
                <a:cubicBezTo>
                  <a:pt x="1333098" y="1012705"/>
                  <a:pt x="1338787" y="970455"/>
                  <a:pt x="1335386" y="929640"/>
                </a:cubicBezTo>
                <a:cubicBezTo>
                  <a:pt x="1331220" y="879649"/>
                  <a:pt x="1295990" y="859231"/>
                  <a:pt x="1259186" y="838200"/>
                </a:cubicBezTo>
                <a:cubicBezTo>
                  <a:pt x="1239461" y="826928"/>
                  <a:pt x="1218546" y="817880"/>
                  <a:pt x="1198226" y="807720"/>
                </a:cubicBezTo>
                <a:cubicBezTo>
                  <a:pt x="1172802" y="756872"/>
                  <a:pt x="1148154" y="659672"/>
                  <a:pt x="1045826" y="762000"/>
                </a:cubicBezTo>
                <a:cubicBezTo>
                  <a:pt x="1016866" y="790960"/>
                  <a:pt x="1035666" y="843280"/>
                  <a:pt x="1030586" y="883920"/>
                </a:cubicBezTo>
                <a:cubicBezTo>
                  <a:pt x="954064" y="769137"/>
                  <a:pt x="1043913" y="915016"/>
                  <a:pt x="984866" y="777240"/>
                </a:cubicBezTo>
                <a:cubicBezTo>
                  <a:pt x="977651" y="760405"/>
                  <a:pt x="964546" y="746760"/>
                  <a:pt x="954386" y="731520"/>
                </a:cubicBezTo>
                <a:cubicBezTo>
                  <a:pt x="917865" y="585435"/>
                  <a:pt x="966054" y="766525"/>
                  <a:pt x="908666" y="594360"/>
                </a:cubicBezTo>
                <a:cubicBezTo>
                  <a:pt x="902042" y="574489"/>
                  <a:pt x="905044" y="550828"/>
                  <a:pt x="893426" y="533400"/>
                </a:cubicBezTo>
                <a:cubicBezTo>
                  <a:pt x="883266" y="518160"/>
                  <a:pt x="862946" y="513080"/>
                  <a:pt x="847706" y="502920"/>
                </a:cubicBezTo>
                <a:cubicBezTo>
                  <a:pt x="842626" y="487680"/>
                  <a:pt x="829825" y="473046"/>
                  <a:pt x="832466" y="457200"/>
                </a:cubicBezTo>
                <a:cubicBezTo>
                  <a:pt x="835477" y="439133"/>
                  <a:pt x="853859" y="427383"/>
                  <a:pt x="862946" y="411480"/>
                </a:cubicBezTo>
                <a:cubicBezTo>
                  <a:pt x="874218" y="391755"/>
                  <a:pt x="884477" y="371402"/>
                  <a:pt x="893426" y="350520"/>
                </a:cubicBezTo>
                <a:cubicBezTo>
                  <a:pt x="899754" y="335755"/>
                  <a:pt x="899329" y="317872"/>
                  <a:pt x="908666" y="304800"/>
                </a:cubicBezTo>
                <a:cubicBezTo>
                  <a:pt x="925369" y="281416"/>
                  <a:pt x="949306" y="264160"/>
                  <a:pt x="969626" y="243840"/>
                </a:cubicBezTo>
                <a:cubicBezTo>
                  <a:pt x="964546" y="228600"/>
                  <a:pt x="965745" y="209479"/>
                  <a:pt x="954386" y="198120"/>
                </a:cubicBezTo>
                <a:cubicBezTo>
                  <a:pt x="943027" y="186761"/>
                  <a:pt x="908666" y="182880"/>
                  <a:pt x="908666" y="182880"/>
                </a:cubicBezTo>
              </a:path>
            </a:pathLst>
          </a:custGeom>
          <a:solidFill>
            <a:srgbClr val="FF0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73319" y="5226889"/>
            <a:ext cx="112307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জনপদটি বর্তমান বাংলাদেশের বৃহত্তর কুমিল্লা ও নোয়াখালীর নিয়ে গঠিত হয়েছিল। এর রাজধানী ছিল 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বড়কামতা।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5393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25108" y="0"/>
            <a:ext cx="4642338" cy="9847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814645" y="0"/>
            <a:ext cx="45485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>
                <a:latin typeface="NikoshBAN" pitchFamily="2" charset="0"/>
                <a:cs typeface="NikoshBAN" pitchFamily="2" charset="0"/>
              </a:rPr>
              <a:t>বরেন্দ্র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00" y="1181100"/>
            <a:ext cx="5715000" cy="4495800"/>
          </a:xfrm>
          <a:prstGeom prst="rect">
            <a:avLst/>
          </a:prstGeom>
        </p:spPr>
      </p:pic>
      <p:sp>
        <p:nvSpPr>
          <p:cNvPr id="5" name="Freeform 4"/>
          <p:cNvSpPr/>
          <p:nvPr/>
        </p:nvSpPr>
        <p:spPr>
          <a:xfrm>
            <a:off x="2975317" y="1200329"/>
            <a:ext cx="2194560" cy="1950720"/>
          </a:xfrm>
          <a:custGeom>
            <a:avLst/>
            <a:gdLst>
              <a:gd name="connsiteX0" fmla="*/ 1143000 w 2194560"/>
              <a:gd name="connsiteY0" fmla="*/ 929640 h 1950720"/>
              <a:gd name="connsiteX1" fmla="*/ 792480 w 2194560"/>
              <a:gd name="connsiteY1" fmla="*/ 929640 h 1950720"/>
              <a:gd name="connsiteX2" fmla="*/ 746760 w 2194560"/>
              <a:gd name="connsiteY2" fmla="*/ 914400 h 1950720"/>
              <a:gd name="connsiteX3" fmla="*/ 624840 w 2194560"/>
              <a:gd name="connsiteY3" fmla="*/ 883920 h 1950720"/>
              <a:gd name="connsiteX4" fmla="*/ 533400 w 2194560"/>
              <a:gd name="connsiteY4" fmla="*/ 944880 h 1950720"/>
              <a:gd name="connsiteX5" fmla="*/ 472440 w 2194560"/>
              <a:gd name="connsiteY5" fmla="*/ 1036320 h 1950720"/>
              <a:gd name="connsiteX6" fmla="*/ 381000 w 2194560"/>
              <a:gd name="connsiteY6" fmla="*/ 1097280 h 1950720"/>
              <a:gd name="connsiteX7" fmla="*/ 182880 w 2194560"/>
              <a:gd name="connsiteY7" fmla="*/ 1143000 h 1950720"/>
              <a:gd name="connsiteX8" fmla="*/ 137160 w 2194560"/>
              <a:gd name="connsiteY8" fmla="*/ 1188720 h 1950720"/>
              <a:gd name="connsiteX9" fmla="*/ 15240 w 2194560"/>
              <a:gd name="connsiteY9" fmla="*/ 1280160 h 1950720"/>
              <a:gd name="connsiteX10" fmla="*/ 0 w 2194560"/>
              <a:gd name="connsiteY10" fmla="*/ 1325880 h 1950720"/>
              <a:gd name="connsiteX11" fmla="*/ 15240 w 2194560"/>
              <a:gd name="connsiteY11" fmla="*/ 1371600 h 1950720"/>
              <a:gd name="connsiteX12" fmla="*/ 320040 w 2194560"/>
              <a:gd name="connsiteY12" fmla="*/ 1432560 h 1950720"/>
              <a:gd name="connsiteX13" fmla="*/ 396240 w 2194560"/>
              <a:gd name="connsiteY13" fmla="*/ 1447800 h 1950720"/>
              <a:gd name="connsiteX14" fmla="*/ 441960 w 2194560"/>
              <a:gd name="connsiteY14" fmla="*/ 1463040 h 1950720"/>
              <a:gd name="connsiteX15" fmla="*/ 457200 w 2194560"/>
              <a:gd name="connsiteY15" fmla="*/ 1508760 h 1950720"/>
              <a:gd name="connsiteX16" fmla="*/ 548640 w 2194560"/>
              <a:gd name="connsiteY16" fmla="*/ 1539240 h 1950720"/>
              <a:gd name="connsiteX17" fmla="*/ 594360 w 2194560"/>
              <a:gd name="connsiteY17" fmla="*/ 1554480 h 1950720"/>
              <a:gd name="connsiteX18" fmla="*/ 640080 w 2194560"/>
              <a:gd name="connsiteY18" fmla="*/ 1584960 h 1950720"/>
              <a:gd name="connsiteX19" fmla="*/ 701040 w 2194560"/>
              <a:gd name="connsiteY19" fmla="*/ 1600200 h 1950720"/>
              <a:gd name="connsiteX20" fmla="*/ 1097280 w 2194560"/>
              <a:gd name="connsiteY20" fmla="*/ 1630680 h 1950720"/>
              <a:gd name="connsiteX21" fmla="*/ 1112520 w 2194560"/>
              <a:gd name="connsiteY21" fmla="*/ 1676400 h 1950720"/>
              <a:gd name="connsiteX22" fmla="*/ 1203960 w 2194560"/>
              <a:gd name="connsiteY22" fmla="*/ 1691640 h 1950720"/>
              <a:gd name="connsiteX23" fmla="*/ 1249680 w 2194560"/>
              <a:gd name="connsiteY23" fmla="*/ 1722120 h 1950720"/>
              <a:gd name="connsiteX24" fmla="*/ 1280160 w 2194560"/>
              <a:gd name="connsiteY24" fmla="*/ 1767840 h 1950720"/>
              <a:gd name="connsiteX25" fmla="*/ 1371600 w 2194560"/>
              <a:gd name="connsiteY25" fmla="*/ 1813560 h 1950720"/>
              <a:gd name="connsiteX26" fmla="*/ 1417320 w 2194560"/>
              <a:gd name="connsiteY26" fmla="*/ 1844040 h 1950720"/>
              <a:gd name="connsiteX27" fmla="*/ 1722120 w 2194560"/>
              <a:gd name="connsiteY27" fmla="*/ 1859280 h 1950720"/>
              <a:gd name="connsiteX28" fmla="*/ 1874520 w 2194560"/>
              <a:gd name="connsiteY28" fmla="*/ 1905000 h 1950720"/>
              <a:gd name="connsiteX29" fmla="*/ 1935480 w 2194560"/>
              <a:gd name="connsiteY29" fmla="*/ 1935480 h 1950720"/>
              <a:gd name="connsiteX30" fmla="*/ 1981200 w 2194560"/>
              <a:gd name="connsiteY30" fmla="*/ 1950720 h 1950720"/>
              <a:gd name="connsiteX31" fmla="*/ 2011680 w 2194560"/>
              <a:gd name="connsiteY31" fmla="*/ 1905000 h 1950720"/>
              <a:gd name="connsiteX32" fmla="*/ 1981200 w 2194560"/>
              <a:gd name="connsiteY32" fmla="*/ 1783080 h 1950720"/>
              <a:gd name="connsiteX33" fmla="*/ 2118360 w 2194560"/>
              <a:gd name="connsiteY33" fmla="*/ 1737360 h 1950720"/>
              <a:gd name="connsiteX34" fmla="*/ 2087880 w 2194560"/>
              <a:gd name="connsiteY34" fmla="*/ 1691640 h 1950720"/>
              <a:gd name="connsiteX35" fmla="*/ 2042160 w 2194560"/>
              <a:gd name="connsiteY35" fmla="*/ 1584960 h 1950720"/>
              <a:gd name="connsiteX36" fmla="*/ 2026920 w 2194560"/>
              <a:gd name="connsiteY36" fmla="*/ 1234440 h 1950720"/>
              <a:gd name="connsiteX37" fmla="*/ 1996440 w 2194560"/>
              <a:gd name="connsiteY37" fmla="*/ 1188720 h 1950720"/>
              <a:gd name="connsiteX38" fmla="*/ 1950720 w 2194560"/>
              <a:gd name="connsiteY38" fmla="*/ 1097280 h 1950720"/>
              <a:gd name="connsiteX39" fmla="*/ 1965960 w 2194560"/>
              <a:gd name="connsiteY39" fmla="*/ 899160 h 1950720"/>
              <a:gd name="connsiteX40" fmla="*/ 2057400 w 2194560"/>
              <a:gd name="connsiteY40" fmla="*/ 868680 h 1950720"/>
              <a:gd name="connsiteX41" fmla="*/ 2103120 w 2194560"/>
              <a:gd name="connsiteY41" fmla="*/ 853440 h 1950720"/>
              <a:gd name="connsiteX42" fmla="*/ 2179320 w 2194560"/>
              <a:gd name="connsiteY42" fmla="*/ 716280 h 1950720"/>
              <a:gd name="connsiteX43" fmla="*/ 2194560 w 2194560"/>
              <a:gd name="connsiteY43" fmla="*/ 670560 h 1950720"/>
              <a:gd name="connsiteX44" fmla="*/ 2179320 w 2194560"/>
              <a:gd name="connsiteY44" fmla="*/ 594360 h 1950720"/>
              <a:gd name="connsiteX45" fmla="*/ 2133600 w 2194560"/>
              <a:gd name="connsiteY45" fmla="*/ 441960 h 1950720"/>
              <a:gd name="connsiteX46" fmla="*/ 2118360 w 2194560"/>
              <a:gd name="connsiteY46" fmla="*/ 350520 h 1950720"/>
              <a:gd name="connsiteX47" fmla="*/ 2072640 w 2194560"/>
              <a:gd name="connsiteY47" fmla="*/ 320040 h 1950720"/>
              <a:gd name="connsiteX48" fmla="*/ 1950720 w 2194560"/>
              <a:gd name="connsiteY48" fmla="*/ 289560 h 1950720"/>
              <a:gd name="connsiteX49" fmla="*/ 1798320 w 2194560"/>
              <a:gd name="connsiteY49" fmla="*/ 320040 h 1950720"/>
              <a:gd name="connsiteX50" fmla="*/ 1767840 w 2194560"/>
              <a:gd name="connsiteY50" fmla="*/ 365760 h 1950720"/>
              <a:gd name="connsiteX51" fmla="*/ 1722120 w 2194560"/>
              <a:gd name="connsiteY51" fmla="*/ 396240 h 1950720"/>
              <a:gd name="connsiteX52" fmla="*/ 1493520 w 2194560"/>
              <a:gd name="connsiteY52" fmla="*/ 350520 h 1950720"/>
              <a:gd name="connsiteX53" fmla="*/ 1432560 w 2194560"/>
              <a:gd name="connsiteY53" fmla="*/ 320040 h 1950720"/>
              <a:gd name="connsiteX54" fmla="*/ 1341120 w 2194560"/>
              <a:gd name="connsiteY54" fmla="*/ 228600 h 1950720"/>
              <a:gd name="connsiteX55" fmla="*/ 1325880 w 2194560"/>
              <a:gd name="connsiteY55" fmla="*/ 182880 h 1950720"/>
              <a:gd name="connsiteX56" fmla="*/ 1280160 w 2194560"/>
              <a:gd name="connsiteY56" fmla="*/ 152400 h 1950720"/>
              <a:gd name="connsiteX57" fmla="*/ 1234440 w 2194560"/>
              <a:gd name="connsiteY57" fmla="*/ 106680 h 1950720"/>
              <a:gd name="connsiteX58" fmla="*/ 1066800 w 2194560"/>
              <a:gd name="connsiteY58" fmla="*/ 121920 h 1950720"/>
              <a:gd name="connsiteX59" fmla="*/ 1097280 w 2194560"/>
              <a:gd name="connsiteY59" fmla="*/ 167640 h 1950720"/>
              <a:gd name="connsiteX60" fmla="*/ 1173480 w 2194560"/>
              <a:gd name="connsiteY60" fmla="*/ 243840 h 1950720"/>
              <a:gd name="connsiteX61" fmla="*/ 1051560 w 2194560"/>
              <a:gd name="connsiteY61" fmla="*/ 274320 h 1950720"/>
              <a:gd name="connsiteX62" fmla="*/ 960120 w 2194560"/>
              <a:gd name="connsiteY62" fmla="*/ 243840 h 1950720"/>
              <a:gd name="connsiteX63" fmla="*/ 868680 w 2194560"/>
              <a:gd name="connsiteY63" fmla="*/ 182880 h 1950720"/>
              <a:gd name="connsiteX64" fmla="*/ 807720 w 2194560"/>
              <a:gd name="connsiteY64" fmla="*/ 167640 h 1950720"/>
              <a:gd name="connsiteX65" fmla="*/ 716280 w 2194560"/>
              <a:gd name="connsiteY65" fmla="*/ 60960 h 1950720"/>
              <a:gd name="connsiteX66" fmla="*/ 655320 w 2194560"/>
              <a:gd name="connsiteY66" fmla="*/ 45720 h 1950720"/>
              <a:gd name="connsiteX67" fmla="*/ 472440 w 2194560"/>
              <a:gd name="connsiteY67" fmla="*/ 0 h 1950720"/>
              <a:gd name="connsiteX68" fmla="*/ 396240 w 2194560"/>
              <a:gd name="connsiteY68" fmla="*/ 15240 h 1950720"/>
              <a:gd name="connsiteX69" fmla="*/ 472440 w 2194560"/>
              <a:gd name="connsiteY69" fmla="*/ 182880 h 1950720"/>
              <a:gd name="connsiteX70" fmla="*/ 518160 w 2194560"/>
              <a:gd name="connsiteY70" fmla="*/ 167640 h 1950720"/>
              <a:gd name="connsiteX71" fmla="*/ 579120 w 2194560"/>
              <a:gd name="connsiteY71" fmla="*/ 137160 h 1950720"/>
              <a:gd name="connsiteX72" fmla="*/ 594360 w 2194560"/>
              <a:gd name="connsiteY72" fmla="*/ 182880 h 1950720"/>
              <a:gd name="connsiteX73" fmla="*/ 563880 w 2194560"/>
              <a:gd name="connsiteY73" fmla="*/ 228600 h 1950720"/>
              <a:gd name="connsiteX74" fmla="*/ 274320 w 2194560"/>
              <a:gd name="connsiteY74" fmla="*/ 274320 h 1950720"/>
              <a:gd name="connsiteX75" fmla="*/ 228600 w 2194560"/>
              <a:gd name="connsiteY75" fmla="*/ 289560 h 1950720"/>
              <a:gd name="connsiteX76" fmla="*/ 182880 w 2194560"/>
              <a:gd name="connsiteY76" fmla="*/ 320040 h 1950720"/>
              <a:gd name="connsiteX77" fmla="*/ 91440 w 2194560"/>
              <a:gd name="connsiteY77" fmla="*/ 350520 h 1950720"/>
              <a:gd name="connsiteX78" fmla="*/ 76200 w 2194560"/>
              <a:gd name="connsiteY78" fmla="*/ 472440 h 1950720"/>
              <a:gd name="connsiteX79" fmla="*/ 91440 w 2194560"/>
              <a:gd name="connsiteY79" fmla="*/ 518160 h 1950720"/>
              <a:gd name="connsiteX80" fmla="*/ 152400 w 2194560"/>
              <a:gd name="connsiteY80" fmla="*/ 533400 h 1950720"/>
              <a:gd name="connsiteX81" fmla="*/ 213360 w 2194560"/>
              <a:gd name="connsiteY81" fmla="*/ 563880 h 1950720"/>
              <a:gd name="connsiteX82" fmla="*/ 502920 w 2194560"/>
              <a:gd name="connsiteY82" fmla="*/ 609600 h 1950720"/>
              <a:gd name="connsiteX83" fmla="*/ 685800 w 2194560"/>
              <a:gd name="connsiteY83" fmla="*/ 701040 h 1950720"/>
              <a:gd name="connsiteX84" fmla="*/ 731520 w 2194560"/>
              <a:gd name="connsiteY84" fmla="*/ 731520 h 1950720"/>
              <a:gd name="connsiteX85" fmla="*/ 777240 w 2194560"/>
              <a:gd name="connsiteY85" fmla="*/ 762000 h 1950720"/>
              <a:gd name="connsiteX86" fmla="*/ 838200 w 2194560"/>
              <a:gd name="connsiteY86" fmla="*/ 822960 h 1950720"/>
              <a:gd name="connsiteX87" fmla="*/ 914400 w 2194560"/>
              <a:gd name="connsiteY87" fmla="*/ 838200 h 1950720"/>
              <a:gd name="connsiteX88" fmla="*/ 975360 w 2194560"/>
              <a:gd name="connsiteY88" fmla="*/ 853440 h 1950720"/>
              <a:gd name="connsiteX89" fmla="*/ 1021080 w 2194560"/>
              <a:gd name="connsiteY89" fmla="*/ 883920 h 1950720"/>
              <a:gd name="connsiteX90" fmla="*/ 1097280 w 2194560"/>
              <a:gd name="connsiteY90" fmla="*/ 899160 h 1950720"/>
              <a:gd name="connsiteX91" fmla="*/ 1051560 w 2194560"/>
              <a:gd name="connsiteY91" fmla="*/ 914400 h 1950720"/>
              <a:gd name="connsiteX92" fmla="*/ 944880 w 2194560"/>
              <a:gd name="connsiteY92" fmla="*/ 960120 h 1950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2194560" h="1950720">
                <a:moveTo>
                  <a:pt x="1143000" y="929640"/>
                </a:moveTo>
                <a:cubicBezTo>
                  <a:pt x="988409" y="960558"/>
                  <a:pt x="1052316" y="954386"/>
                  <a:pt x="792480" y="929640"/>
                </a:cubicBezTo>
                <a:cubicBezTo>
                  <a:pt x="776488" y="928117"/>
                  <a:pt x="762258" y="918627"/>
                  <a:pt x="746760" y="914400"/>
                </a:cubicBezTo>
                <a:cubicBezTo>
                  <a:pt x="706345" y="903378"/>
                  <a:pt x="624840" y="883920"/>
                  <a:pt x="624840" y="883920"/>
                </a:cubicBezTo>
                <a:cubicBezTo>
                  <a:pt x="571437" y="901721"/>
                  <a:pt x="573355" y="893509"/>
                  <a:pt x="533400" y="944880"/>
                </a:cubicBezTo>
                <a:cubicBezTo>
                  <a:pt x="510910" y="973796"/>
                  <a:pt x="502920" y="1016000"/>
                  <a:pt x="472440" y="1036320"/>
                </a:cubicBezTo>
                <a:cubicBezTo>
                  <a:pt x="441960" y="1056640"/>
                  <a:pt x="415753" y="1085696"/>
                  <a:pt x="381000" y="1097280"/>
                </a:cubicBezTo>
                <a:cubicBezTo>
                  <a:pt x="255482" y="1139119"/>
                  <a:pt x="321366" y="1123216"/>
                  <a:pt x="182880" y="1143000"/>
                </a:cubicBezTo>
                <a:cubicBezTo>
                  <a:pt x="167640" y="1158240"/>
                  <a:pt x="153841" y="1175072"/>
                  <a:pt x="137160" y="1188720"/>
                </a:cubicBezTo>
                <a:cubicBezTo>
                  <a:pt x="97843" y="1220888"/>
                  <a:pt x="15240" y="1280160"/>
                  <a:pt x="15240" y="1280160"/>
                </a:cubicBezTo>
                <a:cubicBezTo>
                  <a:pt x="10160" y="1295400"/>
                  <a:pt x="0" y="1309816"/>
                  <a:pt x="0" y="1325880"/>
                </a:cubicBezTo>
                <a:cubicBezTo>
                  <a:pt x="0" y="1341944"/>
                  <a:pt x="8056" y="1357232"/>
                  <a:pt x="15240" y="1371600"/>
                </a:cubicBezTo>
                <a:cubicBezTo>
                  <a:pt x="75619" y="1492359"/>
                  <a:pt x="131935" y="1422110"/>
                  <a:pt x="320040" y="1432560"/>
                </a:cubicBezTo>
                <a:cubicBezTo>
                  <a:pt x="345440" y="1437640"/>
                  <a:pt x="371110" y="1441518"/>
                  <a:pt x="396240" y="1447800"/>
                </a:cubicBezTo>
                <a:cubicBezTo>
                  <a:pt x="411825" y="1451696"/>
                  <a:pt x="430601" y="1451681"/>
                  <a:pt x="441960" y="1463040"/>
                </a:cubicBezTo>
                <a:cubicBezTo>
                  <a:pt x="453319" y="1474399"/>
                  <a:pt x="444128" y="1499423"/>
                  <a:pt x="457200" y="1508760"/>
                </a:cubicBezTo>
                <a:cubicBezTo>
                  <a:pt x="483344" y="1527434"/>
                  <a:pt x="518160" y="1529080"/>
                  <a:pt x="548640" y="1539240"/>
                </a:cubicBezTo>
                <a:cubicBezTo>
                  <a:pt x="563880" y="1544320"/>
                  <a:pt x="580994" y="1545569"/>
                  <a:pt x="594360" y="1554480"/>
                </a:cubicBezTo>
                <a:cubicBezTo>
                  <a:pt x="609600" y="1564640"/>
                  <a:pt x="623245" y="1577745"/>
                  <a:pt x="640080" y="1584960"/>
                </a:cubicBezTo>
                <a:cubicBezTo>
                  <a:pt x="659332" y="1593211"/>
                  <a:pt x="680593" y="1595656"/>
                  <a:pt x="701040" y="1600200"/>
                </a:cubicBezTo>
                <a:cubicBezTo>
                  <a:pt x="858940" y="1635289"/>
                  <a:pt x="846309" y="1618729"/>
                  <a:pt x="1097280" y="1630680"/>
                </a:cubicBezTo>
                <a:cubicBezTo>
                  <a:pt x="1102360" y="1645920"/>
                  <a:pt x="1098572" y="1668430"/>
                  <a:pt x="1112520" y="1676400"/>
                </a:cubicBezTo>
                <a:cubicBezTo>
                  <a:pt x="1139349" y="1691731"/>
                  <a:pt x="1174645" y="1681868"/>
                  <a:pt x="1203960" y="1691640"/>
                </a:cubicBezTo>
                <a:cubicBezTo>
                  <a:pt x="1221336" y="1697432"/>
                  <a:pt x="1234440" y="1711960"/>
                  <a:pt x="1249680" y="1722120"/>
                </a:cubicBezTo>
                <a:cubicBezTo>
                  <a:pt x="1259840" y="1737360"/>
                  <a:pt x="1267208" y="1754888"/>
                  <a:pt x="1280160" y="1767840"/>
                </a:cubicBezTo>
                <a:cubicBezTo>
                  <a:pt x="1323836" y="1811516"/>
                  <a:pt x="1322020" y="1788770"/>
                  <a:pt x="1371600" y="1813560"/>
                </a:cubicBezTo>
                <a:cubicBezTo>
                  <a:pt x="1387983" y="1821751"/>
                  <a:pt x="1399158" y="1841671"/>
                  <a:pt x="1417320" y="1844040"/>
                </a:cubicBezTo>
                <a:cubicBezTo>
                  <a:pt x="1518192" y="1857197"/>
                  <a:pt x="1620520" y="1854200"/>
                  <a:pt x="1722120" y="1859280"/>
                </a:cubicBezTo>
                <a:cubicBezTo>
                  <a:pt x="1818709" y="1923673"/>
                  <a:pt x="1708561" y="1859738"/>
                  <a:pt x="1874520" y="1905000"/>
                </a:cubicBezTo>
                <a:cubicBezTo>
                  <a:pt x="1896438" y="1910978"/>
                  <a:pt x="1914598" y="1926531"/>
                  <a:pt x="1935480" y="1935480"/>
                </a:cubicBezTo>
                <a:cubicBezTo>
                  <a:pt x="1950245" y="1941808"/>
                  <a:pt x="1965960" y="1945640"/>
                  <a:pt x="1981200" y="1950720"/>
                </a:cubicBezTo>
                <a:cubicBezTo>
                  <a:pt x="1991360" y="1935480"/>
                  <a:pt x="2009408" y="1923175"/>
                  <a:pt x="2011680" y="1905000"/>
                </a:cubicBezTo>
                <a:cubicBezTo>
                  <a:pt x="2015024" y="1878250"/>
                  <a:pt x="1991152" y="1812937"/>
                  <a:pt x="1981200" y="1783080"/>
                </a:cubicBezTo>
                <a:cubicBezTo>
                  <a:pt x="2015496" y="1645897"/>
                  <a:pt x="1957818" y="1790874"/>
                  <a:pt x="2118360" y="1737360"/>
                </a:cubicBezTo>
                <a:cubicBezTo>
                  <a:pt x="2135736" y="1731568"/>
                  <a:pt x="2096967" y="1707543"/>
                  <a:pt x="2087880" y="1691640"/>
                </a:cubicBezTo>
                <a:cubicBezTo>
                  <a:pt x="2057749" y="1638910"/>
                  <a:pt x="2059258" y="1636253"/>
                  <a:pt x="2042160" y="1584960"/>
                </a:cubicBezTo>
                <a:cubicBezTo>
                  <a:pt x="2037080" y="1468120"/>
                  <a:pt x="2040325" y="1350620"/>
                  <a:pt x="2026920" y="1234440"/>
                </a:cubicBezTo>
                <a:cubicBezTo>
                  <a:pt x="2024821" y="1216245"/>
                  <a:pt x="2004631" y="1205103"/>
                  <a:pt x="1996440" y="1188720"/>
                </a:cubicBezTo>
                <a:cubicBezTo>
                  <a:pt x="1933344" y="1062527"/>
                  <a:pt x="2038071" y="1228307"/>
                  <a:pt x="1950720" y="1097280"/>
                </a:cubicBezTo>
                <a:cubicBezTo>
                  <a:pt x="1955800" y="1031240"/>
                  <a:pt x="1937950" y="959181"/>
                  <a:pt x="1965960" y="899160"/>
                </a:cubicBezTo>
                <a:cubicBezTo>
                  <a:pt x="1979547" y="870045"/>
                  <a:pt x="2026920" y="878840"/>
                  <a:pt x="2057400" y="868680"/>
                </a:cubicBezTo>
                <a:lnTo>
                  <a:pt x="2103120" y="853440"/>
                </a:lnTo>
                <a:cubicBezTo>
                  <a:pt x="2171558" y="785002"/>
                  <a:pt x="2142024" y="828167"/>
                  <a:pt x="2179320" y="716280"/>
                </a:cubicBezTo>
                <a:lnTo>
                  <a:pt x="2194560" y="670560"/>
                </a:lnTo>
                <a:cubicBezTo>
                  <a:pt x="2189480" y="645160"/>
                  <a:pt x="2186136" y="619350"/>
                  <a:pt x="2179320" y="594360"/>
                </a:cubicBezTo>
                <a:cubicBezTo>
                  <a:pt x="2150162" y="487448"/>
                  <a:pt x="2151452" y="531222"/>
                  <a:pt x="2133600" y="441960"/>
                </a:cubicBezTo>
                <a:cubicBezTo>
                  <a:pt x="2127540" y="411660"/>
                  <a:pt x="2132179" y="378158"/>
                  <a:pt x="2118360" y="350520"/>
                </a:cubicBezTo>
                <a:cubicBezTo>
                  <a:pt x="2110169" y="334137"/>
                  <a:pt x="2089023" y="328231"/>
                  <a:pt x="2072640" y="320040"/>
                </a:cubicBezTo>
                <a:cubicBezTo>
                  <a:pt x="2041398" y="304419"/>
                  <a:pt x="1979703" y="295357"/>
                  <a:pt x="1950720" y="289560"/>
                </a:cubicBezTo>
                <a:cubicBezTo>
                  <a:pt x="1899920" y="299720"/>
                  <a:pt x="1846141" y="300115"/>
                  <a:pt x="1798320" y="320040"/>
                </a:cubicBezTo>
                <a:cubicBezTo>
                  <a:pt x="1781413" y="327085"/>
                  <a:pt x="1780792" y="352808"/>
                  <a:pt x="1767840" y="365760"/>
                </a:cubicBezTo>
                <a:cubicBezTo>
                  <a:pt x="1754888" y="378712"/>
                  <a:pt x="1737360" y="386080"/>
                  <a:pt x="1722120" y="396240"/>
                </a:cubicBezTo>
                <a:cubicBezTo>
                  <a:pt x="1458026" y="374232"/>
                  <a:pt x="1608990" y="416503"/>
                  <a:pt x="1493520" y="350520"/>
                </a:cubicBezTo>
                <a:cubicBezTo>
                  <a:pt x="1473795" y="339248"/>
                  <a:pt x="1450300" y="334232"/>
                  <a:pt x="1432560" y="320040"/>
                </a:cubicBezTo>
                <a:cubicBezTo>
                  <a:pt x="1398900" y="293112"/>
                  <a:pt x="1341120" y="228600"/>
                  <a:pt x="1341120" y="228600"/>
                </a:cubicBezTo>
                <a:cubicBezTo>
                  <a:pt x="1336040" y="213360"/>
                  <a:pt x="1335915" y="195424"/>
                  <a:pt x="1325880" y="182880"/>
                </a:cubicBezTo>
                <a:cubicBezTo>
                  <a:pt x="1314438" y="168577"/>
                  <a:pt x="1294231" y="164126"/>
                  <a:pt x="1280160" y="152400"/>
                </a:cubicBezTo>
                <a:cubicBezTo>
                  <a:pt x="1263603" y="138602"/>
                  <a:pt x="1249680" y="121920"/>
                  <a:pt x="1234440" y="106680"/>
                </a:cubicBezTo>
                <a:cubicBezTo>
                  <a:pt x="1178560" y="111760"/>
                  <a:pt x="1118074" y="99131"/>
                  <a:pt x="1066800" y="121920"/>
                </a:cubicBezTo>
                <a:cubicBezTo>
                  <a:pt x="1050062" y="129359"/>
                  <a:pt x="1090065" y="150805"/>
                  <a:pt x="1097280" y="167640"/>
                </a:cubicBezTo>
                <a:cubicBezTo>
                  <a:pt x="1133856" y="252984"/>
                  <a:pt x="1075944" y="219456"/>
                  <a:pt x="1173480" y="243840"/>
                </a:cubicBezTo>
                <a:cubicBezTo>
                  <a:pt x="1148372" y="319163"/>
                  <a:pt x="1170807" y="301839"/>
                  <a:pt x="1051560" y="274320"/>
                </a:cubicBezTo>
                <a:cubicBezTo>
                  <a:pt x="1020254" y="267096"/>
                  <a:pt x="986853" y="261662"/>
                  <a:pt x="960120" y="243840"/>
                </a:cubicBezTo>
                <a:cubicBezTo>
                  <a:pt x="929640" y="223520"/>
                  <a:pt x="904219" y="191765"/>
                  <a:pt x="868680" y="182880"/>
                </a:cubicBezTo>
                <a:lnTo>
                  <a:pt x="807720" y="167640"/>
                </a:lnTo>
                <a:cubicBezTo>
                  <a:pt x="791283" y="145724"/>
                  <a:pt x="744140" y="76880"/>
                  <a:pt x="716280" y="60960"/>
                </a:cubicBezTo>
                <a:cubicBezTo>
                  <a:pt x="698094" y="50568"/>
                  <a:pt x="675382" y="51739"/>
                  <a:pt x="655320" y="45720"/>
                </a:cubicBezTo>
                <a:cubicBezTo>
                  <a:pt x="504377" y="437"/>
                  <a:pt x="624606" y="25361"/>
                  <a:pt x="472440" y="0"/>
                </a:cubicBezTo>
                <a:cubicBezTo>
                  <a:pt x="447040" y="5080"/>
                  <a:pt x="403056" y="-9750"/>
                  <a:pt x="396240" y="15240"/>
                </a:cubicBezTo>
                <a:cubicBezTo>
                  <a:pt x="357004" y="159104"/>
                  <a:pt x="400167" y="158789"/>
                  <a:pt x="472440" y="182880"/>
                </a:cubicBezTo>
                <a:cubicBezTo>
                  <a:pt x="487680" y="177800"/>
                  <a:pt x="503395" y="173968"/>
                  <a:pt x="518160" y="167640"/>
                </a:cubicBezTo>
                <a:cubicBezTo>
                  <a:pt x="539042" y="158691"/>
                  <a:pt x="556843" y="132705"/>
                  <a:pt x="579120" y="137160"/>
                </a:cubicBezTo>
                <a:cubicBezTo>
                  <a:pt x="594872" y="140310"/>
                  <a:pt x="589280" y="167640"/>
                  <a:pt x="594360" y="182880"/>
                </a:cubicBezTo>
                <a:cubicBezTo>
                  <a:pt x="584200" y="198120"/>
                  <a:pt x="576832" y="215648"/>
                  <a:pt x="563880" y="228600"/>
                </a:cubicBezTo>
                <a:cubicBezTo>
                  <a:pt x="490748" y="301732"/>
                  <a:pt x="357039" y="269150"/>
                  <a:pt x="274320" y="274320"/>
                </a:cubicBezTo>
                <a:cubicBezTo>
                  <a:pt x="259080" y="279400"/>
                  <a:pt x="242968" y="282376"/>
                  <a:pt x="228600" y="289560"/>
                </a:cubicBezTo>
                <a:cubicBezTo>
                  <a:pt x="212217" y="297751"/>
                  <a:pt x="199618" y="312601"/>
                  <a:pt x="182880" y="320040"/>
                </a:cubicBezTo>
                <a:cubicBezTo>
                  <a:pt x="153520" y="333089"/>
                  <a:pt x="91440" y="350520"/>
                  <a:pt x="91440" y="350520"/>
                </a:cubicBezTo>
                <a:cubicBezTo>
                  <a:pt x="49013" y="414161"/>
                  <a:pt x="53944" y="383416"/>
                  <a:pt x="76200" y="472440"/>
                </a:cubicBezTo>
                <a:cubicBezTo>
                  <a:pt x="80096" y="488025"/>
                  <a:pt x="78896" y="508125"/>
                  <a:pt x="91440" y="518160"/>
                </a:cubicBezTo>
                <a:cubicBezTo>
                  <a:pt x="107796" y="531244"/>
                  <a:pt x="132788" y="526046"/>
                  <a:pt x="152400" y="533400"/>
                </a:cubicBezTo>
                <a:cubicBezTo>
                  <a:pt x="173672" y="541377"/>
                  <a:pt x="191183" y="558952"/>
                  <a:pt x="213360" y="563880"/>
                </a:cubicBezTo>
                <a:cubicBezTo>
                  <a:pt x="242254" y="570301"/>
                  <a:pt x="432029" y="590266"/>
                  <a:pt x="502920" y="609600"/>
                </a:cubicBezTo>
                <a:cubicBezTo>
                  <a:pt x="609698" y="638721"/>
                  <a:pt x="589763" y="637015"/>
                  <a:pt x="685800" y="701040"/>
                </a:cubicBezTo>
                <a:lnTo>
                  <a:pt x="731520" y="731520"/>
                </a:lnTo>
                <a:cubicBezTo>
                  <a:pt x="746760" y="741680"/>
                  <a:pt x="764288" y="749048"/>
                  <a:pt x="777240" y="762000"/>
                </a:cubicBezTo>
                <a:cubicBezTo>
                  <a:pt x="797560" y="782320"/>
                  <a:pt x="813080" y="809004"/>
                  <a:pt x="838200" y="822960"/>
                </a:cubicBezTo>
                <a:cubicBezTo>
                  <a:pt x="860843" y="835540"/>
                  <a:pt x="889114" y="832581"/>
                  <a:pt x="914400" y="838200"/>
                </a:cubicBezTo>
                <a:cubicBezTo>
                  <a:pt x="934847" y="842744"/>
                  <a:pt x="955040" y="848360"/>
                  <a:pt x="975360" y="853440"/>
                </a:cubicBezTo>
                <a:cubicBezTo>
                  <a:pt x="990600" y="863600"/>
                  <a:pt x="1003930" y="877489"/>
                  <a:pt x="1021080" y="883920"/>
                </a:cubicBezTo>
                <a:cubicBezTo>
                  <a:pt x="1045334" y="893015"/>
                  <a:pt x="1078964" y="880844"/>
                  <a:pt x="1097280" y="899160"/>
                </a:cubicBezTo>
                <a:cubicBezTo>
                  <a:pt x="1108639" y="910519"/>
                  <a:pt x="1067242" y="910915"/>
                  <a:pt x="1051560" y="914400"/>
                </a:cubicBezTo>
                <a:cubicBezTo>
                  <a:pt x="945708" y="937923"/>
                  <a:pt x="975118" y="899644"/>
                  <a:pt x="944880" y="960120"/>
                </a:cubicBezTo>
              </a:path>
            </a:pathLst>
          </a:custGeom>
          <a:solidFill>
            <a:srgbClr val="C00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51692" y="5073043"/>
            <a:ext cx="1148861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জনপদটি বর্তমান বাংলাদেশের বগুড়া,রংপুর,রাজশাহীও দিনাজাপুর নিয়ে গঠিত হয়েছিল।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0022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73415" y="0"/>
            <a:ext cx="4056185" cy="107852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134707" y="0"/>
            <a:ext cx="30948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>
                <a:latin typeface="NikoshBAN" pitchFamily="2" charset="0"/>
                <a:cs typeface="NikoshBAN" pitchFamily="2" charset="0"/>
              </a:rPr>
              <a:t>তাম্রলিপ্ত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2992" y="1312985"/>
            <a:ext cx="6019800" cy="4114801"/>
          </a:xfrm>
          <a:prstGeom prst="rect">
            <a:avLst/>
          </a:prstGeom>
        </p:spPr>
      </p:pic>
      <p:sp>
        <p:nvSpPr>
          <p:cNvPr id="5" name="Freeform 4"/>
          <p:cNvSpPr/>
          <p:nvPr/>
        </p:nvSpPr>
        <p:spPr>
          <a:xfrm>
            <a:off x="4907280" y="3783246"/>
            <a:ext cx="1493520" cy="1495447"/>
          </a:xfrm>
          <a:custGeom>
            <a:avLst/>
            <a:gdLst>
              <a:gd name="connsiteX0" fmla="*/ 1143000 w 1493520"/>
              <a:gd name="connsiteY0" fmla="*/ 762000 h 1495447"/>
              <a:gd name="connsiteX1" fmla="*/ 1082040 w 1493520"/>
              <a:gd name="connsiteY1" fmla="*/ 685800 h 1495447"/>
              <a:gd name="connsiteX2" fmla="*/ 1036320 w 1493520"/>
              <a:gd name="connsiteY2" fmla="*/ 640080 h 1495447"/>
              <a:gd name="connsiteX3" fmla="*/ 975360 w 1493520"/>
              <a:gd name="connsiteY3" fmla="*/ 563880 h 1495447"/>
              <a:gd name="connsiteX4" fmla="*/ 990600 w 1493520"/>
              <a:gd name="connsiteY4" fmla="*/ 502920 h 1495447"/>
              <a:gd name="connsiteX5" fmla="*/ 1097280 w 1493520"/>
              <a:gd name="connsiteY5" fmla="*/ 548640 h 1495447"/>
              <a:gd name="connsiteX6" fmla="*/ 1082040 w 1493520"/>
              <a:gd name="connsiteY6" fmla="*/ 274320 h 1495447"/>
              <a:gd name="connsiteX7" fmla="*/ 899160 w 1493520"/>
              <a:gd name="connsiteY7" fmla="*/ 259080 h 1495447"/>
              <a:gd name="connsiteX8" fmla="*/ 853440 w 1493520"/>
              <a:gd name="connsiteY8" fmla="*/ 243840 h 1495447"/>
              <a:gd name="connsiteX9" fmla="*/ 716280 w 1493520"/>
              <a:gd name="connsiteY9" fmla="*/ 182880 h 1495447"/>
              <a:gd name="connsiteX10" fmla="*/ 487680 w 1493520"/>
              <a:gd name="connsiteY10" fmla="*/ 121920 h 1495447"/>
              <a:gd name="connsiteX11" fmla="*/ 441960 w 1493520"/>
              <a:gd name="connsiteY11" fmla="*/ 76200 h 1495447"/>
              <a:gd name="connsiteX12" fmla="*/ 335280 w 1493520"/>
              <a:gd name="connsiteY12" fmla="*/ 0 h 1495447"/>
              <a:gd name="connsiteX13" fmla="*/ 289560 w 1493520"/>
              <a:gd name="connsiteY13" fmla="*/ 15240 h 1495447"/>
              <a:gd name="connsiteX14" fmla="*/ 304800 w 1493520"/>
              <a:gd name="connsiteY14" fmla="*/ 106680 h 1495447"/>
              <a:gd name="connsiteX15" fmla="*/ 289560 w 1493520"/>
              <a:gd name="connsiteY15" fmla="*/ 167640 h 1495447"/>
              <a:gd name="connsiteX16" fmla="*/ 259080 w 1493520"/>
              <a:gd name="connsiteY16" fmla="*/ 213360 h 1495447"/>
              <a:gd name="connsiteX17" fmla="*/ 167640 w 1493520"/>
              <a:gd name="connsiteY17" fmla="*/ 243840 h 1495447"/>
              <a:gd name="connsiteX18" fmla="*/ 76200 w 1493520"/>
              <a:gd name="connsiteY18" fmla="*/ 411480 h 1495447"/>
              <a:gd name="connsiteX19" fmla="*/ 60960 w 1493520"/>
              <a:gd name="connsiteY19" fmla="*/ 472440 h 1495447"/>
              <a:gd name="connsiteX20" fmla="*/ 45720 w 1493520"/>
              <a:gd name="connsiteY20" fmla="*/ 548640 h 1495447"/>
              <a:gd name="connsiteX21" fmla="*/ 15240 w 1493520"/>
              <a:gd name="connsiteY21" fmla="*/ 594360 h 1495447"/>
              <a:gd name="connsiteX22" fmla="*/ 0 w 1493520"/>
              <a:gd name="connsiteY22" fmla="*/ 670560 h 1495447"/>
              <a:gd name="connsiteX23" fmla="*/ 60960 w 1493520"/>
              <a:gd name="connsiteY23" fmla="*/ 731520 h 1495447"/>
              <a:gd name="connsiteX24" fmla="*/ 167640 w 1493520"/>
              <a:gd name="connsiteY24" fmla="*/ 777240 h 1495447"/>
              <a:gd name="connsiteX25" fmla="*/ 167640 w 1493520"/>
              <a:gd name="connsiteY25" fmla="*/ 975360 h 1495447"/>
              <a:gd name="connsiteX26" fmla="*/ 121920 w 1493520"/>
              <a:gd name="connsiteY26" fmla="*/ 990600 h 1495447"/>
              <a:gd name="connsiteX27" fmla="*/ 76200 w 1493520"/>
              <a:gd name="connsiteY27" fmla="*/ 1021080 h 1495447"/>
              <a:gd name="connsiteX28" fmla="*/ 106680 w 1493520"/>
              <a:gd name="connsiteY28" fmla="*/ 1066800 h 1495447"/>
              <a:gd name="connsiteX29" fmla="*/ 121920 w 1493520"/>
              <a:gd name="connsiteY29" fmla="*/ 1112520 h 1495447"/>
              <a:gd name="connsiteX30" fmla="*/ 259080 w 1493520"/>
              <a:gd name="connsiteY30" fmla="*/ 1127760 h 1495447"/>
              <a:gd name="connsiteX31" fmla="*/ 426720 w 1493520"/>
              <a:gd name="connsiteY31" fmla="*/ 1203960 h 1495447"/>
              <a:gd name="connsiteX32" fmla="*/ 441960 w 1493520"/>
              <a:gd name="connsiteY32" fmla="*/ 1249680 h 1495447"/>
              <a:gd name="connsiteX33" fmla="*/ 457200 w 1493520"/>
              <a:gd name="connsiteY33" fmla="*/ 1310640 h 1495447"/>
              <a:gd name="connsiteX34" fmla="*/ 472440 w 1493520"/>
              <a:gd name="connsiteY34" fmla="*/ 1264920 h 1495447"/>
              <a:gd name="connsiteX35" fmla="*/ 533400 w 1493520"/>
              <a:gd name="connsiteY35" fmla="*/ 1219200 h 1495447"/>
              <a:gd name="connsiteX36" fmla="*/ 624840 w 1493520"/>
              <a:gd name="connsiteY36" fmla="*/ 1249680 h 1495447"/>
              <a:gd name="connsiteX37" fmla="*/ 655320 w 1493520"/>
              <a:gd name="connsiteY37" fmla="*/ 1341120 h 1495447"/>
              <a:gd name="connsiteX38" fmla="*/ 853440 w 1493520"/>
              <a:gd name="connsiteY38" fmla="*/ 1386840 h 1495447"/>
              <a:gd name="connsiteX39" fmla="*/ 868680 w 1493520"/>
              <a:gd name="connsiteY39" fmla="*/ 1447800 h 1495447"/>
              <a:gd name="connsiteX40" fmla="*/ 883920 w 1493520"/>
              <a:gd name="connsiteY40" fmla="*/ 1493520 h 1495447"/>
              <a:gd name="connsiteX41" fmla="*/ 944880 w 1493520"/>
              <a:gd name="connsiteY41" fmla="*/ 1478280 h 1495447"/>
              <a:gd name="connsiteX42" fmla="*/ 1082040 w 1493520"/>
              <a:gd name="connsiteY42" fmla="*/ 1402080 h 1495447"/>
              <a:gd name="connsiteX43" fmla="*/ 1143000 w 1493520"/>
              <a:gd name="connsiteY43" fmla="*/ 1386840 h 1495447"/>
              <a:gd name="connsiteX44" fmla="*/ 1310640 w 1493520"/>
              <a:gd name="connsiteY44" fmla="*/ 1325880 h 1495447"/>
              <a:gd name="connsiteX45" fmla="*/ 1417320 w 1493520"/>
              <a:gd name="connsiteY45" fmla="*/ 1249680 h 1495447"/>
              <a:gd name="connsiteX46" fmla="*/ 1463040 w 1493520"/>
              <a:gd name="connsiteY46" fmla="*/ 1112520 h 1495447"/>
              <a:gd name="connsiteX47" fmla="*/ 1493520 w 1493520"/>
              <a:gd name="connsiteY47" fmla="*/ 1021080 h 1495447"/>
              <a:gd name="connsiteX48" fmla="*/ 1478280 w 1493520"/>
              <a:gd name="connsiteY48" fmla="*/ 944880 h 1495447"/>
              <a:gd name="connsiteX49" fmla="*/ 1325880 w 1493520"/>
              <a:gd name="connsiteY49" fmla="*/ 883920 h 1495447"/>
              <a:gd name="connsiteX50" fmla="*/ 1280160 w 1493520"/>
              <a:gd name="connsiteY50" fmla="*/ 731520 h 1495447"/>
              <a:gd name="connsiteX51" fmla="*/ 1249680 w 1493520"/>
              <a:gd name="connsiteY51" fmla="*/ 685800 h 1495447"/>
              <a:gd name="connsiteX52" fmla="*/ 1173480 w 1493520"/>
              <a:gd name="connsiteY52" fmla="*/ 563880 h 1495447"/>
              <a:gd name="connsiteX53" fmla="*/ 1143000 w 1493520"/>
              <a:gd name="connsiteY53" fmla="*/ 518160 h 1495447"/>
              <a:gd name="connsiteX54" fmla="*/ 1082040 w 1493520"/>
              <a:gd name="connsiteY54" fmla="*/ 457200 h 1495447"/>
              <a:gd name="connsiteX55" fmla="*/ 1066800 w 1493520"/>
              <a:gd name="connsiteY55" fmla="*/ 365760 h 1495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493520" h="1495447">
                <a:moveTo>
                  <a:pt x="1143000" y="762000"/>
                </a:moveTo>
                <a:cubicBezTo>
                  <a:pt x="1122680" y="736600"/>
                  <a:pt x="1103460" y="710280"/>
                  <a:pt x="1082040" y="685800"/>
                </a:cubicBezTo>
                <a:cubicBezTo>
                  <a:pt x="1067848" y="669580"/>
                  <a:pt x="1048275" y="658013"/>
                  <a:pt x="1036320" y="640080"/>
                </a:cubicBezTo>
                <a:cubicBezTo>
                  <a:pt x="977430" y="551745"/>
                  <a:pt x="1077611" y="632047"/>
                  <a:pt x="975360" y="563880"/>
                </a:cubicBezTo>
                <a:cubicBezTo>
                  <a:pt x="980440" y="543560"/>
                  <a:pt x="972639" y="513696"/>
                  <a:pt x="990600" y="502920"/>
                </a:cubicBezTo>
                <a:cubicBezTo>
                  <a:pt x="1016498" y="487381"/>
                  <a:pt x="1080332" y="537341"/>
                  <a:pt x="1097280" y="548640"/>
                </a:cubicBezTo>
                <a:cubicBezTo>
                  <a:pt x="1092200" y="457200"/>
                  <a:pt x="1133754" y="349902"/>
                  <a:pt x="1082040" y="274320"/>
                </a:cubicBezTo>
                <a:cubicBezTo>
                  <a:pt x="1047498" y="223835"/>
                  <a:pt x="959795" y="267165"/>
                  <a:pt x="899160" y="259080"/>
                </a:cubicBezTo>
                <a:cubicBezTo>
                  <a:pt x="883237" y="256957"/>
                  <a:pt x="868482" y="249481"/>
                  <a:pt x="853440" y="243840"/>
                </a:cubicBezTo>
                <a:cubicBezTo>
                  <a:pt x="775605" y="214652"/>
                  <a:pt x="785549" y="217514"/>
                  <a:pt x="716280" y="182880"/>
                </a:cubicBezTo>
                <a:cubicBezTo>
                  <a:pt x="640774" y="69621"/>
                  <a:pt x="734023" y="183506"/>
                  <a:pt x="487680" y="121920"/>
                </a:cubicBezTo>
                <a:cubicBezTo>
                  <a:pt x="466771" y="116693"/>
                  <a:pt x="458324" y="90226"/>
                  <a:pt x="441960" y="76200"/>
                </a:cubicBezTo>
                <a:cubicBezTo>
                  <a:pt x="408879" y="47845"/>
                  <a:pt x="371464" y="24122"/>
                  <a:pt x="335280" y="0"/>
                </a:cubicBezTo>
                <a:cubicBezTo>
                  <a:pt x="320040" y="5080"/>
                  <a:pt x="293973" y="-206"/>
                  <a:pt x="289560" y="15240"/>
                </a:cubicBezTo>
                <a:cubicBezTo>
                  <a:pt x="281071" y="44952"/>
                  <a:pt x="304800" y="75780"/>
                  <a:pt x="304800" y="106680"/>
                </a:cubicBezTo>
                <a:cubicBezTo>
                  <a:pt x="304800" y="127625"/>
                  <a:pt x="297811" y="148388"/>
                  <a:pt x="289560" y="167640"/>
                </a:cubicBezTo>
                <a:cubicBezTo>
                  <a:pt x="282345" y="184475"/>
                  <a:pt x="274612" y="203652"/>
                  <a:pt x="259080" y="213360"/>
                </a:cubicBezTo>
                <a:cubicBezTo>
                  <a:pt x="231835" y="230388"/>
                  <a:pt x="167640" y="243840"/>
                  <a:pt x="167640" y="243840"/>
                </a:cubicBezTo>
                <a:cubicBezTo>
                  <a:pt x="134257" y="293915"/>
                  <a:pt x="90030" y="356159"/>
                  <a:pt x="76200" y="411480"/>
                </a:cubicBezTo>
                <a:cubicBezTo>
                  <a:pt x="71120" y="431800"/>
                  <a:pt x="65504" y="451993"/>
                  <a:pt x="60960" y="472440"/>
                </a:cubicBezTo>
                <a:cubicBezTo>
                  <a:pt x="55341" y="497726"/>
                  <a:pt x="54815" y="524386"/>
                  <a:pt x="45720" y="548640"/>
                </a:cubicBezTo>
                <a:cubicBezTo>
                  <a:pt x="39289" y="565790"/>
                  <a:pt x="25400" y="579120"/>
                  <a:pt x="15240" y="594360"/>
                </a:cubicBezTo>
                <a:cubicBezTo>
                  <a:pt x="10160" y="619760"/>
                  <a:pt x="0" y="644657"/>
                  <a:pt x="0" y="670560"/>
                </a:cubicBezTo>
                <a:cubicBezTo>
                  <a:pt x="0" y="731520"/>
                  <a:pt x="20320" y="711200"/>
                  <a:pt x="60960" y="731520"/>
                </a:cubicBezTo>
                <a:cubicBezTo>
                  <a:pt x="166206" y="784143"/>
                  <a:pt x="40769" y="745522"/>
                  <a:pt x="167640" y="777240"/>
                </a:cubicBezTo>
                <a:cubicBezTo>
                  <a:pt x="192344" y="851352"/>
                  <a:pt x="205710" y="870669"/>
                  <a:pt x="167640" y="975360"/>
                </a:cubicBezTo>
                <a:cubicBezTo>
                  <a:pt x="162150" y="990457"/>
                  <a:pt x="136288" y="983416"/>
                  <a:pt x="121920" y="990600"/>
                </a:cubicBezTo>
                <a:cubicBezTo>
                  <a:pt x="105537" y="998791"/>
                  <a:pt x="91440" y="1010920"/>
                  <a:pt x="76200" y="1021080"/>
                </a:cubicBezTo>
                <a:cubicBezTo>
                  <a:pt x="86360" y="1036320"/>
                  <a:pt x="98489" y="1050417"/>
                  <a:pt x="106680" y="1066800"/>
                </a:cubicBezTo>
                <a:cubicBezTo>
                  <a:pt x="113864" y="1081168"/>
                  <a:pt x="107005" y="1106554"/>
                  <a:pt x="121920" y="1112520"/>
                </a:cubicBezTo>
                <a:cubicBezTo>
                  <a:pt x="164631" y="1129604"/>
                  <a:pt x="213360" y="1122680"/>
                  <a:pt x="259080" y="1127760"/>
                </a:cubicBezTo>
                <a:cubicBezTo>
                  <a:pt x="378621" y="1167607"/>
                  <a:pt x="322970" y="1141710"/>
                  <a:pt x="426720" y="1203960"/>
                </a:cubicBezTo>
                <a:cubicBezTo>
                  <a:pt x="431800" y="1219200"/>
                  <a:pt x="437547" y="1234234"/>
                  <a:pt x="441960" y="1249680"/>
                </a:cubicBezTo>
                <a:cubicBezTo>
                  <a:pt x="447714" y="1269819"/>
                  <a:pt x="438466" y="1301273"/>
                  <a:pt x="457200" y="1310640"/>
                </a:cubicBezTo>
                <a:cubicBezTo>
                  <a:pt x="471568" y="1317824"/>
                  <a:pt x="462156" y="1277261"/>
                  <a:pt x="472440" y="1264920"/>
                </a:cubicBezTo>
                <a:cubicBezTo>
                  <a:pt x="488701" y="1245407"/>
                  <a:pt x="513080" y="1234440"/>
                  <a:pt x="533400" y="1219200"/>
                </a:cubicBezTo>
                <a:cubicBezTo>
                  <a:pt x="563880" y="1229360"/>
                  <a:pt x="602122" y="1226962"/>
                  <a:pt x="624840" y="1249680"/>
                </a:cubicBezTo>
                <a:cubicBezTo>
                  <a:pt x="647558" y="1272398"/>
                  <a:pt x="623956" y="1334150"/>
                  <a:pt x="655320" y="1341120"/>
                </a:cubicBezTo>
                <a:cubicBezTo>
                  <a:pt x="812927" y="1376144"/>
                  <a:pt x="747043" y="1360241"/>
                  <a:pt x="853440" y="1386840"/>
                </a:cubicBezTo>
                <a:cubicBezTo>
                  <a:pt x="858520" y="1407160"/>
                  <a:pt x="862926" y="1427661"/>
                  <a:pt x="868680" y="1447800"/>
                </a:cubicBezTo>
                <a:cubicBezTo>
                  <a:pt x="873093" y="1463246"/>
                  <a:pt x="869005" y="1487554"/>
                  <a:pt x="883920" y="1493520"/>
                </a:cubicBezTo>
                <a:cubicBezTo>
                  <a:pt x="903367" y="1501299"/>
                  <a:pt x="924560" y="1483360"/>
                  <a:pt x="944880" y="1478280"/>
                </a:cubicBezTo>
                <a:cubicBezTo>
                  <a:pt x="1026748" y="1423701"/>
                  <a:pt x="1011627" y="1422198"/>
                  <a:pt x="1082040" y="1402080"/>
                </a:cubicBezTo>
                <a:cubicBezTo>
                  <a:pt x="1102179" y="1396326"/>
                  <a:pt x="1122680" y="1391920"/>
                  <a:pt x="1143000" y="1386840"/>
                </a:cubicBezTo>
                <a:cubicBezTo>
                  <a:pt x="1238845" y="1322944"/>
                  <a:pt x="1136028" y="1384084"/>
                  <a:pt x="1310640" y="1325880"/>
                </a:cubicBezTo>
                <a:cubicBezTo>
                  <a:pt x="1370818" y="1305821"/>
                  <a:pt x="1374566" y="1292434"/>
                  <a:pt x="1417320" y="1249680"/>
                </a:cubicBezTo>
                <a:lnTo>
                  <a:pt x="1463040" y="1112520"/>
                </a:lnTo>
                <a:lnTo>
                  <a:pt x="1493520" y="1021080"/>
                </a:lnTo>
                <a:cubicBezTo>
                  <a:pt x="1488440" y="995680"/>
                  <a:pt x="1492009" y="966846"/>
                  <a:pt x="1478280" y="944880"/>
                </a:cubicBezTo>
                <a:cubicBezTo>
                  <a:pt x="1443410" y="889088"/>
                  <a:pt x="1380561" y="893033"/>
                  <a:pt x="1325880" y="883920"/>
                </a:cubicBezTo>
                <a:cubicBezTo>
                  <a:pt x="1257291" y="781037"/>
                  <a:pt x="1333651" y="909823"/>
                  <a:pt x="1280160" y="731520"/>
                </a:cubicBezTo>
                <a:cubicBezTo>
                  <a:pt x="1274897" y="713976"/>
                  <a:pt x="1257119" y="702538"/>
                  <a:pt x="1249680" y="685800"/>
                </a:cubicBezTo>
                <a:cubicBezTo>
                  <a:pt x="1196226" y="565529"/>
                  <a:pt x="1255728" y="618712"/>
                  <a:pt x="1173480" y="563880"/>
                </a:cubicBezTo>
                <a:cubicBezTo>
                  <a:pt x="1163320" y="548640"/>
                  <a:pt x="1154920" y="532067"/>
                  <a:pt x="1143000" y="518160"/>
                </a:cubicBezTo>
                <a:cubicBezTo>
                  <a:pt x="1124298" y="496341"/>
                  <a:pt x="1098743" y="480584"/>
                  <a:pt x="1082040" y="457200"/>
                </a:cubicBezTo>
                <a:cubicBezTo>
                  <a:pt x="1061981" y="429117"/>
                  <a:pt x="1066800" y="397096"/>
                  <a:pt x="1066800" y="365760"/>
                </a:cubicBezTo>
              </a:path>
            </a:pathLst>
          </a:custGeom>
          <a:solidFill>
            <a:srgbClr val="C00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50277" y="5662248"/>
            <a:ext cx="11301046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জনপদটি বর্তমান পশ্চিম বাংলার মেদিনীপুর জেলা নিয়ে গঠিত হয়েছিল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।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0045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23138" y="0"/>
            <a:ext cx="4454770" cy="110196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173415" y="187569"/>
            <a:ext cx="3235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চন্দ্রদ্বীপ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1303020"/>
            <a:ext cx="6553200" cy="4251960"/>
          </a:xfrm>
          <a:prstGeom prst="rect">
            <a:avLst/>
          </a:prstGeom>
        </p:spPr>
      </p:pic>
      <p:sp>
        <p:nvSpPr>
          <p:cNvPr id="5" name="Freeform 4"/>
          <p:cNvSpPr/>
          <p:nvPr/>
        </p:nvSpPr>
        <p:spPr>
          <a:xfrm>
            <a:off x="5062025" y="3429000"/>
            <a:ext cx="2346960" cy="1074420"/>
          </a:xfrm>
          <a:custGeom>
            <a:avLst/>
            <a:gdLst>
              <a:gd name="connsiteX0" fmla="*/ 624840 w 2118360"/>
              <a:gd name="connsiteY0" fmla="*/ 259080 h 960120"/>
              <a:gd name="connsiteX1" fmla="*/ 609600 w 2118360"/>
              <a:gd name="connsiteY1" fmla="*/ 381000 h 960120"/>
              <a:gd name="connsiteX2" fmla="*/ 548640 w 2118360"/>
              <a:gd name="connsiteY2" fmla="*/ 396240 h 960120"/>
              <a:gd name="connsiteX3" fmla="*/ 518160 w 2118360"/>
              <a:gd name="connsiteY3" fmla="*/ 441960 h 960120"/>
              <a:gd name="connsiteX4" fmla="*/ 472440 w 2118360"/>
              <a:gd name="connsiteY4" fmla="*/ 457200 h 960120"/>
              <a:gd name="connsiteX5" fmla="*/ 426720 w 2118360"/>
              <a:gd name="connsiteY5" fmla="*/ 487680 h 960120"/>
              <a:gd name="connsiteX6" fmla="*/ 304800 w 2118360"/>
              <a:gd name="connsiteY6" fmla="*/ 594360 h 960120"/>
              <a:gd name="connsiteX7" fmla="*/ 259080 w 2118360"/>
              <a:gd name="connsiteY7" fmla="*/ 609600 h 960120"/>
              <a:gd name="connsiteX8" fmla="*/ 182880 w 2118360"/>
              <a:gd name="connsiteY8" fmla="*/ 640080 h 960120"/>
              <a:gd name="connsiteX9" fmla="*/ 76200 w 2118360"/>
              <a:gd name="connsiteY9" fmla="*/ 670560 h 960120"/>
              <a:gd name="connsiteX10" fmla="*/ 15240 w 2118360"/>
              <a:gd name="connsiteY10" fmla="*/ 701040 h 960120"/>
              <a:gd name="connsiteX11" fmla="*/ 0 w 2118360"/>
              <a:gd name="connsiteY11" fmla="*/ 746760 h 960120"/>
              <a:gd name="connsiteX12" fmla="*/ 396240 w 2118360"/>
              <a:gd name="connsiteY12" fmla="*/ 929640 h 960120"/>
              <a:gd name="connsiteX13" fmla="*/ 533400 w 2118360"/>
              <a:gd name="connsiteY13" fmla="*/ 914400 h 960120"/>
              <a:gd name="connsiteX14" fmla="*/ 624840 w 2118360"/>
              <a:gd name="connsiteY14" fmla="*/ 822960 h 960120"/>
              <a:gd name="connsiteX15" fmla="*/ 640080 w 2118360"/>
              <a:gd name="connsiteY15" fmla="*/ 777240 h 960120"/>
              <a:gd name="connsiteX16" fmla="*/ 807720 w 2118360"/>
              <a:gd name="connsiteY16" fmla="*/ 777240 h 960120"/>
              <a:gd name="connsiteX17" fmla="*/ 822960 w 2118360"/>
              <a:gd name="connsiteY17" fmla="*/ 868680 h 960120"/>
              <a:gd name="connsiteX18" fmla="*/ 868680 w 2118360"/>
              <a:gd name="connsiteY18" fmla="*/ 929640 h 960120"/>
              <a:gd name="connsiteX19" fmla="*/ 929640 w 2118360"/>
              <a:gd name="connsiteY19" fmla="*/ 944880 h 960120"/>
              <a:gd name="connsiteX20" fmla="*/ 1051560 w 2118360"/>
              <a:gd name="connsiteY20" fmla="*/ 960120 h 960120"/>
              <a:gd name="connsiteX21" fmla="*/ 1280160 w 2118360"/>
              <a:gd name="connsiteY21" fmla="*/ 944880 h 960120"/>
              <a:gd name="connsiteX22" fmla="*/ 1341120 w 2118360"/>
              <a:gd name="connsiteY22" fmla="*/ 929640 h 960120"/>
              <a:gd name="connsiteX23" fmla="*/ 1432560 w 2118360"/>
              <a:gd name="connsiteY23" fmla="*/ 914400 h 960120"/>
              <a:gd name="connsiteX24" fmla="*/ 1600200 w 2118360"/>
              <a:gd name="connsiteY24" fmla="*/ 899160 h 960120"/>
              <a:gd name="connsiteX25" fmla="*/ 1981200 w 2118360"/>
              <a:gd name="connsiteY25" fmla="*/ 868680 h 960120"/>
              <a:gd name="connsiteX26" fmla="*/ 2026920 w 2118360"/>
              <a:gd name="connsiteY26" fmla="*/ 838200 h 960120"/>
              <a:gd name="connsiteX27" fmla="*/ 2087880 w 2118360"/>
              <a:gd name="connsiteY27" fmla="*/ 746760 h 960120"/>
              <a:gd name="connsiteX28" fmla="*/ 2118360 w 2118360"/>
              <a:gd name="connsiteY28" fmla="*/ 701040 h 960120"/>
              <a:gd name="connsiteX29" fmla="*/ 2103120 w 2118360"/>
              <a:gd name="connsiteY29" fmla="*/ 411480 h 960120"/>
              <a:gd name="connsiteX30" fmla="*/ 2072640 w 2118360"/>
              <a:gd name="connsiteY30" fmla="*/ 365760 h 960120"/>
              <a:gd name="connsiteX31" fmla="*/ 2026920 w 2118360"/>
              <a:gd name="connsiteY31" fmla="*/ 350520 h 960120"/>
              <a:gd name="connsiteX32" fmla="*/ 1737360 w 2118360"/>
              <a:gd name="connsiteY32" fmla="*/ 350520 h 960120"/>
              <a:gd name="connsiteX33" fmla="*/ 1722120 w 2118360"/>
              <a:gd name="connsiteY33" fmla="*/ 304800 h 960120"/>
              <a:gd name="connsiteX34" fmla="*/ 1691640 w 2118360"/>
              <a:gd name="connsiteY34" fmla="*/ 259080 h 960120"/>
              <a:gd name="connsiteX35" fmla="*/ 1600200 w 2118360"/>
              <a:gd name="connsiteY35" fmla="*/ 167640 h 960120"/>
              <a:gd name="connsiteX36" fmla="*/ 1493520 w 2118360"/>
              <a:gd name="connsiteY36" fmla="*/ 30480 h 960120"/>
              <a:gd name="connsiteX37" fmla="*/ 1447800 w 2118360"/>
              <a:gd name="connsiteY37" fmla="*/ 0 h 960120"/>
              <a:gd name="connsiteX38" fmla="*/ 1143000 w 2118360"/>
              <a:gd name="connsiteY38" fmla="*/ 15240 h 960120"/>
              <a:gd name="connsiteX39" fmla="*/ 1097280 w 2118360"/>
              <a:gd name="connsiteY39" fmla="*/ 30480 h 960120"/>
              <a:gd name="connsiteX40" fmla="*/ 990600 w 2118360"/>
              <a:gd name="connsiteY40" fmla="*/ 45720 h 960120"/>
              <a:gd name="connsiteX41" fmla="*/ 944880 w 2118360"/>
              <a:gd name="connsiteY41" fmla="*/ 91440 h 960120"/>
              <a:gd name="connsiteX42" fmla="*/ 883920 w 2118360"/>
              <a:gd name="connsiteY42" fmla="*/ 106680 h 960120"/>
              <a:gd name="connsiteX43" fmla="*/ 838200 w 2118360"/>
              <a:gd name="connsiteY43" fmla="*/ 121920 h 960120"/>
              <a:gd name="connsiteX44" fmla="*/ 731520 w 2118360"/>
              <a:gd name="connsiteY44" fmla="*/ 228600 h 960120"/>
              <a:gd name="connsiteX45" fmla="*/ 685800 w 2118360"/>
              <a:gd name="connsiteY45" fmla="*/ 259080 h 960120"/>
              <a:gd name="connsiteX46" fmla="*/ 594360 w 2118360"/>
              <a:gd name="connsiteY46" fmla="*/ 289560 h 960120"/>
              <a:gd name="connsiteX47" fmla="*/ 563880 w 2118360"/>
              <a:gd name="connsiteY47" fmla="*/ 335280 h 960120"/>
              <a:gd name="connsiteX48" fmla="*/ 533400 w 2118360"/>
              <a:gd name="connsiteY48" fmla="*/ 396240 h 960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2118360" h="960120">
                <a:moveTo>
                  <a:pt x="624840" y="259080"/>
                </a:moveTo>
                <a:cubicBezTo>
                  <a:pt x="634345" y="306604"/>
                  <a:pt x="661044" y="346704"/>
                  <a:pt x="609600" y="381000"/>
                </a:cubicBezTo>
                <a:cubicBezTo>
                  <a:pt x="592172" y="392618"/>
                  <a:pt x="568960" y="391160"/>
                  <a:pt x="548640" y="396240"/>
                </a:cubicBezTo>
                <a:cubicBezTo>
                  <a:pt x="538480" y="411480"/>
                  <a:pt x="532463" y="430518"/>
                  <a:pt x="518160" y="441960"/>
                </a:cubicBezTo>
                <a:cubicBezTo>
                  <a:pt x="505616" y="451995"/>
                  <a:pt x="486808" y="450016"/>
                  <a:pt x="472440" y="457200"/>
                </a:cubicBezTo>
                <a:cubicBezTo>
                  <a:pt x="456057" y="465391"/>
                  <a:pt x="440791" y="475954"/>
                  <a:pt x="426720" y="487680"/>
                </a:cubicBezTo>
                <a:cubicBezTo>
                  <a:pt x="354801" y="547613"/>
                  <a:pt x="402657" y="533199"/>
                  <a:pt x="304800" y="594360"/>
                </a:cubicBezTo>
                <a:cubicBezTo>
                  <a:pt x="291177" y="602874"/>
                  <a:pt x="274122" y="603959"/>
                  <a:pt x="259080" y="609600"/>
                </a:cubicBezTo>
                <a:cubicBezTo>
                  <a:pt x="233465" y="619206"/>
                  <a:pt x="208833" y="631429"/>
                  <a:pt x="182880" y="640080"/>
                </a:cubicBezTo>
                <a:cubicBezTo>
                  <a:pt x="124878" y="659414"/>
                  <a:pt x="127569" y="648545"/>
                  <a:pt x="76200" y="670560"/>
                </a:cubicBezTo>
                <a:cubicBezTo>
                  <a:pt x="55318" y="679509"/>
                  <a:pt x="35560" y="690880"/>
                  <a:pt x="15240" y="701040"/>
                </a:cubicBezTo>
                <a:cubicBezTo>
                  <a:pt x="10160" y="716280"/>
                  <a:pt x="0" y="730696"/>
                  <a:pt x="0" y="746760"/>
                </a:cubicBezTo>
                <a:cubicBezTo>
                  <a:pt x="0" y="1039910"/>
                  <a:pt x="19762" y="914581"/>
                  <a:pt x="396240" y="929640"/>
                </a:cubicBezTo>
                <a:cubicBezTo>
                  <a:pt x="441960" y="924560"/>
                  <a:pt x="491714" y="933853"/>
                  <a:pt x="533400" y="914400"/>
                </a:cubicBezTo>
                <a:cubicBezTo>
                  <a:pt x="572461" y="896171"/>
                  <a:pt x="624840" y="822960"/>
                  <a:pt x="624840" y="822960"/>
                </a:cubicBezTo>
                <a:cubicBezTo>
                  <a:pt x="629920" y="807720"/>
                  <a:pt x="625400" y="783764"/>
                  <a:pt x="640080" y="777240"/>
                </a:cubicBezTo>
                <a:cubicBezTo>
                  <a:pt x="721319" y="741134"/>
                  <a:pt x="745354" y="756451"/>
                  <a:pt x="807720" y="777240"/>
                </a:cubicBezTo>
                <a:cubicBezTo>
                  <a:pt x="812800" y="807720"/>
                  <a:pt x="811484" y="839990"/>
                  <a:pt x="822960" y="868680"/>
                </a:cubicBezTo>
                <a:cubicBezTo>
                  <a:pt x="832393" y="892263"/>
                  <a:pt x="848011" y="914877"/>
                  <a:pt x="868680" y="929640"/>
                </a:cubicBezTo>
                <a:cubicBezTo>
                  <a:pt x="885724" y="941814"/>
                  <a:pt x="908980" y="941437"/>
                  <a:pt x="929640" y="944880"/>
                </a:cubicBezTo>
                <a:cubicBezTo>
                  <a:pt x="970039" y="951613"/>
                  <a:pt x="1010920" y="955040"/>
                  <a:pt x="1051560" y="960120"/>
                </a:cubicBezTo>
                <a:cubicBezTo>
                  <a:pt x="1127760" y="955040"/>
                  <a:pt x="1204210" y="952875"/>
                  <a:pt x="1280160" y="944880"/>
                </a:cubicBezTo>
                <a:cubicBezTo>
                  <a:pt x="1300990" y="942687"/>
                  <a:pt x="1320581" y="933748"/>
                  <a:pt x="1341120" y="929640"/>
                </a:cubicBezTo>
                <a:cubicBezTo>
                  <a:pt x="1371420" y="923580"/>
                  <a:pt x="1401871" y="918010"/>
                  <a:pt x="1432560" y="914400"/>
                </a:cubicBezTo>
                <a:cubicBezTo>
                  <a:pt x="1488286" y="907844"/>
                  <a:pt x="1544320" y="904240"/>
                  <a:pt x="1600200" y="899160"/>
                </a:cubicBezTo>
                <a:cubicBezTo>
                  <a:pt x="1769682" y="842666"/>
                  <a:pt x="1507107" y="925571"/>
                  <a:pt x="1981200" y="868680"/>
                </a:cubicBezTo>
                <a:cubicBezTo>
                  <a:pt x="1999386" y="866498"/>
                  <a:pt x="2011680" y="848360"/>
                  <a:pt x="2026920" y="838200"/>
                </a:cubicBezTo>
                <a:lnTo>
                  <a:pt x="2087880" y="746760"/>
                </a:lnTo>
                <a:lnTo>
                  <a:pt x="2118360" y="701040"/>
                </a:lnTo>
                <a:cubicBezTo>
                  <a:pt x="2113280" y="604520"/>
                  <a:pt x="2116179" y="507247"/>
                  <a:pt x="2103120" y="411480"/>
                </a:cubicBezTo>
                <a:cubicBezTo>
                  <a:pt x="2100645" y="393332"/>
                  <a:pt x="2086943" y="377202"/>
                  <a:pt x="2072640" y="365760"/>
                </a:cubicBezTo>
                <a:cubicBezTo>
                  <a:pt x="2060096" y="355725"/>
                  <a:pt x="2042160" y="355600"/>
                  <a:pt x="2026920" y="350520"/>
                </a:cubicBezTo>
                <a:cubicBezTo>
                  <a:pt x="1982606" y="354213"/>
                  <a:pt x="1802207" y="382943"/>
                  <a:pt x="1737360" y="350520"/>
                </a:cubicBezTo>
                <a:cubicBezTo>
                  <a:pt x="1722992" y="343336"/>
                  <a:pt x="1729304" y="319168"/>
                  <a:pt x="1722120" y="304800"/>
                </a:cubicBezTo>
                <a:cubicBezTo>
                  <a:pt x="1713929" y="288417"/>
                  <a:pt x="1703809" y="272770"/>
                  <a:pt x="1691640" y="259080"/>
                </a:cubicBezTo>
                <a:cubicBezTo>
                  <a:pt x="1663002" y="226863"/>
                  <a:pt x="1624110" y="203506"/>
                  <a:pt x="1600200" y="167640"/>
                </a:cubicBezTo>
                <a:cubicBezTo>
                  <a:pt x="1557719" y="103918"/>
                  <a:pt x="1547237" y="75244"/>
                  <a:pt x="1493520" y="30480"/>
                </a:cubicBezTo>
                <a:cubicBezTo>
                  <a:pt x="1479449" y="18754"/>
                  <a:pt x="1463040" y="10160"/>
                  <a:pt x="1447800" y="0"/>
                </a:cubicBezTo>
                <a:cubicBezTo>
                  <a:pt x="1346200" y="5080"/>
                  <a:pt x="1244344" y="6427"/>
                  <a:pt x="1143000" y="15240"/>
                </a:cubicBezTo>
                <a:cubicBezTo>
                  <a:pt x="1126996" y="16632"/>
                  <a:pt x="1113032" y="27330"/>
                  <a:pt x="1097280" y="30480"/>
                </a:cubicBezTo>
                <a:cubicBezTo>
                  <a:pt x="1062057" y="37525"/>
                  <a:pt x="1026160" y="40640"/>
                  <a:pt x="990600" y="45720"/>
                </a:cubicBezTo>
                <a:cubicBezTo>
                  <a:pt x="975360" y="60960"/>
                  <a:pt x="963593" y="80747"/>
                  <a:pt x="944880" y="91440"/>
                </a:cubicBezTo>
                <a:cubicBezTo>
                  <a:pt x="926694" y="101832"/>
                  <a:pt x="904059" y="100926"/>
                  <a:pt x="883920" y="106680"/>
                </a:cubicBezTo>
                <a:cubicBezTo>
                  <a:pt x="868474" y="111093"/>
                  <a:pt x="853440" y="116840"/>
                  <a:pt x="838200" y="121920"/>
                </a:cubicBezTo>
                <a:cubicBezTo>
                  <a:pt x="781929" y="196948"/>
                  <a:pt x="808111" y="173892"/>
                  <a:pt x="731520" y="228600"/>
                </a:cubicBezTo>
                <a:cubicBezTo>
                  <a:pt x="716615" y="239246"/>
                  <a:pt x="702538" y="251641"/>
                  <a:pt x="685800" y="259080"/>
                </a:cubicBezTo>
                <a:cubicBezTo>
                  <a:pt x="656440" y="272129"/>
                  <a:pt x="594360" y="289560"/>
                  <a:pt x="594360" y="289560"/>
                </a:cubicBezTo>
                <a:cubicBezTo>
                  <a:pt x="584200" y="304800"/>
                  <a:pt x="572071" y="318897"/>
                  <a:pt x="563880" y="335280"/>
                </a:cubicBezTo>
                <a:cubicBezTo>
                  <a:pt x="528856" y="405327"/>
                  <a:pt x="567831" y="361809"/>
                  <a:pt x="533400" y="396240"/>
                </a:cubicBezTo>
              </a:path>
            </a:pathLst>
          </a:custGeom>
          <a:solidFill>
            <a:srgbClr val="FF0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45476" y="5275385"/>
            <a:ext cx="1141827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জনপদটি বর্তমান বাংলাদেশের বৃহত্তর  বরিশাল নিয়ে গঠিত হয়েছিল।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9689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375138"/>
            <a:ext cx="3282462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371599" y="491921"/>
            <a:ext cx="28369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5674" y="0"/>
            <a:ext cx="2987174" cy="240502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98585" y="2405028"/>
            <a:ext cx="8065477" cy="401921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57907" y="2405028"/>
            <a:ext cx="790135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 দল</a:t>
            </a:r>
          </a:p>
          <a:p>
            <a:pPr algn="ctr"/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মানচিত্র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অংকন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bn-BD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বঙ্গ</a:t>
            </a:r>
            <a:r>
              <a:rPr lang="bn-BD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জনপদের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অবস্থান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শনাক্ত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r>
              <a:rPr lang="bn-BD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bn-BD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 দল</a:t>
            </a:r>
          </a:p>
          <a:p>
            <a:pPr algn="ctr"/>
            <a:r>
              <a:rPr lang="bn-BD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বরেন্দ্র জনপদের বর্ণনা দাও।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65516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49415" y="304800"/>
            <a:ext cx="3376247" cy="119575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118338" y="492369"/>
            <a:ext cx="22977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4" name="Snip Diagonal Corner Rectangle 3"/>
          <p:cNvSpPr/>
          <p:nvPr/>
        </p:nvSpPr>
        <p:spPr>
          <a:xfrm>
            <a:off x="1547446" y="2555631"/>
            <a:ext cx="8229600" cy="3540369"/>
          </a:xfrm>
          <a:prstGeom prst="snip2Diag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649415" y="3071446"/>
            <a:ext cx="604910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১। জনপদ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গুলোর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বল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২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পছন্দের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জনপদটি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শনাক্ত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৩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।  প্রাচীন  বাংলার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যে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একটি জনপদের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বর্ণনা ক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র ।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1972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569" y="164123"/>
            <a:ext cx="4642339" cy="114886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938954" y="422031"/>
            <a:ext cx="35169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 descr="home-icon.jpg"/>
          <p:cNvPicPr>
            <a:picLocks noChangeAspect="1"/>
          </p:cNvPicPr>
          <p:nvPr/>
        </p:nvPicPr>
        <p:blipFill>
          <a:blip r:embed="rId2">
            <a:lum bright="40000" contrast="-40000"/>
          </a:blip>
          <a:stretch>
            <a:fillRect/>
          </a:stretch>
        </p:blipFill>
        <p:spPr>
          <a:xfrm>
            <a:off x="1359877" y="1570892"/>
            <a:ext cx="8127023" cy="457082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59877" y="4126523"/>
            <a:ext cx="874541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বাংলাদেশের মানচিত্রে প্রাচীন বাংলার  জনপদগুলোর বর্তমান অবস্থান চিহ্নিত কর</a:t>
            </a:r>
            <a:r>
              <a:rPr lang="en-US" sz="40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40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endParaRPr 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0959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DOEL\Desktop\547aa6540c62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825625"/>
            <a:ext cx="10515600" cy="5032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 rot="19035146">
            <a:off x="3575713" y="3903259"/>
            <a:ext cx="432634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b="1" dirty="0" smtClean="0">
                <a:solidFill>
                  <a:srgbClr val="0070C0"/>
                </a:solidFill>
              </a:rPr>
              <a:t>ধন্যবাদ</a:t>
            </a:r>
            <a:endParaRPr lang="en-US" sz="9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905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747845" y="0"/>
            <a:ext cx="2977661" cy="9144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380891" y="83403"/>
            <a:ext cx="23446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260124" y="1289538"/>
            <a:ext cx="5931876" cy="517079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359770" y="1672161"/>
            <a:ext cx="5732583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বাংলাদেশের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ইতিহাস ও বিশ্বসভ্যতা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শ্রেণিঃ নবম ও দশম</a:t>
            </a:r>
            <a:endParaRPr lang="bn-BD" sz="4000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অধ্যায়ঃ </a:t>
            </a:r>
            <a:r>
              <a:rPr lang="bn-BD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দ্বিতীয়</a:t>
            </a:r>
          </a:p>
          <a:p>
            <a:r>
              <a:rPr lang="bn-BD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সময়ঃ ৫০ মিনিট</a:t>
            </a:r>
          </a:p>
          <a:p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তারিখঃ০২/১২/২০১৯</a:t>
            </a:r>
            <a:endParaRPr lang="bn-BD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51692" y="1289538"/>
            <a:ext cx="5462955" cy="517079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51691" y="1889848"/>
            <a:ext cx="5029199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নারায়ণ বিশ্বাস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 (আইসিটি)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ফলতিতা শশধর সমাজ </a:t>
            </a:r>
            <a:r>
              <a:rPr lang="bn-BD" sz="4000" smtClean="0">
                <a:latin typeface="NikoshBAN" panose="02000000000000000000" pitchFamily="2" charset="0"/>
                <a:cs typeface="NikoshBAN" panose="02000000000000000000" pitchFamily="2" charset="0"/>
              </a:rPr>
              <a:t>কল্যান মাধ্যমিক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ফকিরহাট,বাগেরহাট,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মোবাইল নং ০১৭৮৮৯০২৫৬৬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100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97169" y="0"/>
            <a:ext cx="10456985" cy="8909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289538" y="0"/>
            <a:ext cx="895643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>
                <a:latin typeface="NikoshBAN" pitchFamily="2" charset="0"/>
                <a:cs typeface="NikoshBAN" pitchFamily="2" charset="0"/>
              </a:rPr>
              <a:t>নিচের জেলাগুলিকে পৃথক পৃথক ভাবে কী বলে?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  <a:p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1300" y="1181100"/>
            <a:ext cx="6629400" cy="44958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724399" y="5904148"/>
            <a:ext cx="2602524" cy="8909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146430" y="6025661"/>
            <a:ext cx="189913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জনপদ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521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33599" y="492369"/>
            <a:ext cx="7737231" cy="154744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Vertical Scroll 2"/>
          <p:cNvSpPr/>
          <p:nvPr/>
        </p:nvSpPr>
        <p:spPr>
          <a:xfrm>
            <a:off x="1805354" y="3329354"/>
            <a:ext cx="8065475" cy="2297723"/>
          </a:xfrm>
          <a:prstGeom prst="verticalScroll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071446" y="679938"/>
            <a:ext cx="569741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66647" y="3962400"/>
            <a:ext cx="48533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প্রাচীন বাংলার জনপদ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7281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08738" y="281354"/>
            <a:ext cx="5931877" cy="1453661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493477" y="586154"/>
            <a:ext cx="4103077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4" name="Snip and Round Single Corner Rectangle 3"/>
          <p:cNvSpPr/>
          <p:nvPr/>
        </p:nvSpPr>
        <p:spPr>
          <a:xfrm>
            <a:off x="633046" y="2579077"/>
            <a:ext cx="10691446" cy="3657600"/>
          </a:xfrm>
          <a:prstGeom prst="snip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20616" y="3094893"/>
            <a:ext cx="1031630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প্রাচীন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বাংলার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জনপদের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 নাম বলতে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,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প্রাচীন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বাংলায়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জনপদের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অবস্থান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শনাক্ত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পারব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,,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>
                <a:latin typeface="NikoshBAN" pitchFamily="2" charset="0"/>
                <a:cs typeface="NikoshBAN" pitchFamily="2" charset="0"/>
              </a:rPr>
              <a:t>৩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। প্রাচীন বাংলার   জনপদগুলোর  বর্ণনা করতে পরবে।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741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18184" y="0"/>
            <a:ext cx="2907324" cy="131298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468815" y="90662"/>
            <a:ext cx="3188677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>
                <a:latin typeface="NikoshBAN" pitchFamily="2" charset="0"/>
                <a:cs typeface="NikoshBAN" pitchFamily="2" charset="0"/>
              </a:rPr>
              <a:t> গৌড়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2935" y="1250878"/>
            <a:ext cx="4603896" cy="421207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5603631"/>
            <a:ext cx="12192000" cy="125436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11015" y="5603631"/>
            <a:ext cx="1198098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জনপদটি বর্তমান পশ্চিম বাংলার মুর্শিদাবাদ,মালদহ,বীরভূমি ও বর্ধমানের কিছু অংশ নিয়ে গঠিত হয়েছিল। এর রাজধানী ছিল  কর্ণসুবর্ণ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।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925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78215" y="0"/>
            <a:ext cx="1922585" cy="93784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806462" y="0"/>
            <a:ext cx="175846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>
                <a:latin typeface="NikoshBAN" pitchFamily="2" charset="0"/>
                <a:cs typeface="NikoshBAN" pitchFamily="2" charset="0"/>
              </a:rPr>
              <a:t>বঙ্গ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3346" y="1065627"/>
            <a:ext cx="5867400" cy="3870960"/>
          </a:xfrm>
          <a:prstGeom prst="rect">
            <a:avLst/>
          </a:prstGeom>
        </p:spPr>
      </p:pic>
      <p:sp>
        <p:nvSpPr>
          <p:cNvPr id="6" name="Freeform 5"/>
          <p:cNvSpPr/>
          <p:nvPr/>
        </p:nvSpPr>
        <p:spPr>
          <a:xfrm>
            <a:off x="4185292" y="2277080"/>
            <a:ext cx="3563507" cy="1448053"/>
          </a:xfrm>
          <a:custGeom>
            <a:avLst/>
            <a:gdLst>
              <a:gd name="connsiteX0" fmla="*/ 3063240 w 3563507"/>
              <a:gd name="connsiteY0" fmla="*/ 431270 h 1448053"/>
              <a:gd name="connsiteX1" fmla="*/ 3154680 w 3563507"/>
              <a:gd name="connsiteY1" fmla="*/ 461750 h 1448053"/>
              <a:gd name="connsiteX2" fmla="*/ 3185160 w 3563507"/>
              <a:gd name="connsiteY2" fmla="*/ 400790 h 1448053"/>
              <a:gd name="connsiteX3" fmla="*/ 3215640 w 3563507"/>
              <a:gd name="connsiteY3" fmla="*/ 309350 h 1448053"/>
              <a:gd name="connsiteX4" fmla="*/ 3169920 w 3563507"/>
              <a:gd name="connsiteY4" fmla="*/ 217910 h 1448053"/>
              <a:gd name="connsiteX5" fmla="*/ 3124200 w 3563507"/>
              <a:gd name="connsiteY5" fmla="*/ 187430 h 1448053"/>
              <a:gd name="connsiteX6" fmla="*/ 3093720 w 3563507"/>
              <a:gd name="connsiteY6" fmla="*/ 95990 h 1448053"/>
              <a:gd name="connsiteX7" fmla="*/ 3048000 w 3563507"/>
              <a:gd name="connsiteY7" fmla="*/ 65510 h 1448053"/>
              <a:gd name="connsiteX8" fmla="*/ 2880360 w 3563507"/>
              <a:gd name="connsiteY8" fmla="*/ 35030 h 1448053"/>
              <a:gd name="connsiteX9" fmla="*/ 2590800 w 3563507"/>
              <a:gd name="connsiteY9" fmla="*/ 19790 h 1448053"/>
              <a:gd name="connsiteX10" fmla="*/ 2026920 w 3563507"/>
              <a:gd name="connsiteY10" fmla="*/ 19790 h 1448053"/>
              <a:gd name="connsiteX11" fmla="*/ 1935480 w 3563507"/>
              <a:gd name="connsiteY11" fmla="*/ 35030 h 1448053"/>
              <a:gd name="connsiteX12" fmla="*/ 1737360 w 3563507"/>
              <a:gd name="connsiteY12" fmla="*/ 50270 h 1448053"/>
              <a:gd name="connsiteX13" fmla="*/ 1554480 w 3563507"/>
              <a:gd name="connsiteY13" fmla="*/ 95990 h 1448053"/>
              <a:gd name="connsiteX14" fmla="*/ 1508760 w 3563507"/>
              <a:gd name="connsiteY14" fmla="*/ 111230 h 1448053"/>
              <a:gd name="connsiteX15" fmla="*/ 1478280 w 3563507"/>
              <a:gd name="connsiteY15" fmla="*/ 156950 h 1448053"/>
              <a:gd name="connsiteX16" fmla="*/ 1417320 w 3563507"/>
              <a:gd name="connsiteY16" fmla="*/ 217910 h 1448053"/>
              <a:gd name="connsiteX17" fmla="*/ 1432560 w 3563507"/>
              <a:gd name="connsiteY17" fmla="*/ 507470 h 1448053"/>
              <a:gd name="connsiteX18" fmla="*/ 1417320 w 3563507"/>
              <a:gd name="connsiteY18" fmla="*/ 598910 h 1448053"/>
              <a:gd name="connsiteX19" fmla="*/ 1264920 w 3563507"/>
              <a:gd name="connsiteY19" fmla="*/ 690350 h 1448053"/>
              <a:gd name="connsiteX20" fmla="*/ 1203960 w 3563507"/>
              <a:gd name="connsiteY20" fmla="*/ 705590 h 1448053"/>
              <a:gd name="connsiteX21" fmla="*/ 1158240 w 3563507"/>
              <a:gd name="connsiteY21" fmla="*/ 736070 h 1448053"/>
              <a:gd name="connsiteX22" fmla="*/ 1036320 w 3563507"/>
              <a:gd name="connsiteY22" fmla="*/ 705590 h 1448053"/>
              <a:gd name="connsiteX23" fmla="*/ 1005840 w 3563507"/>
              <a:gd name="connsiteY23" fmla="*/ 659870 h 1448053"/>
              <a:gd name="connsiteX24" fmla="*/ 960120 w 3563507"/>
              <a:gd name="connsiteY24" fmla="*/ 644630 h 1448053"/>
              <a:gd name="connsiteX25" fmla="*/ 670560 w 3563507"/>
              <a:gd name="connsiteY25" fmla="*/ 629390 h 1448053"/>
              <a:gd name="connsiteX26" fmla="*/ 548640 w 3563507"/>
              <a:gd name="connsiteY26" fmla="*/ 583670 h 1448053"/>
              <a:gd name="connsiteX27" fmla="*/ 502920 w 3563507"/>
              <a:gd name="connsiteY27" fmla="*/ 553190 h 1448053"/>
              <a:gd name="connsiteX28" fmla="*/ 381000 w 3563507"/>
              <a:gd name="connsiteY28" fmla="*/ 537950 h 1448053"/>
              <a:gd name="connsiteX29" fmla="*/ 198120 w 3563507"/>
              <a:gd name="connsiteY29" fmla="*/ 553190 h 1448053"/>
              <a:gd name="connsiteX30" fmla="*/ 182880 w 3563507"/>
              <a:gd name="connsiteY30" fmla="*/ 598910 h 1448053"/>
              <a:gd name="connsiteX31" fmla="*/ 137160 w 3563507"/>
              <a:gd name="connsiteY31" fmla="*/ 614150 h 1448053"/>
              <a:gd name="connsiteX32" fmla="*/ 91440 w 3563507"/>
              <a:gd name="connsiteY32" fmla="*/ 644630 h 1448053"/>
              <a:gd name="connsiteX33" fmla="*/ 0 w 3563507"/>
              <a:gd name="connsiteY33" fmla="*/ 675110 h 1448053"/>
              <a:gd name="connsiteX34" fmla="*/ 45720 w 3563507"/>
              <a:gd name="connsiteY34" fmla="*/ 766550 h 1448053"/>
              <a:gd name="connsiteX35" fmla="*/ 91440 w 3563507"/>
              <a:gd name="connsiteY35" fmla="*/ 797030 h 1448053"/>
              <a:gd name="connsiteX36" fmla="*/ 167640 w 3563507"/>
              <a:gd name="connsiteY36" fmla="*/ 873230 h 1448053"/>
              <a:gd name="connsiteX37" fmla="*/ 259080 w 3563507"/>
              <a:gd name="connsiteY37" fmla="*/ 949430 h 1448053"/>
              <a:gd name="connsiteX38" fmla="*/ 289560 w 3563507"/>
              <a:gd name="connsiteY38" fmla="*/ 995150 h 1448053"/>
              <a:gd name="connsiteX39" fmla="*/ 304800 w 3563507"/>
              <a:gd name="connsiteY39" fmla="*/ 1056110 h 1448053"/>
              <a:gd name="connsiteX40" fmla="*/ 350520 w 3563507"/>
              <a:gd name="connsiteY40" fmla="*/ 1071350 h 1448053"/>
              <a:gd name="connsiteX41" fmla="*/ 396240 w 3563507"/>
              <a:gd name="connsiteY41" fmla="*/ 1101830 h 1448053"/>
              <a:gd name="connsiteX42" fmla="*/ 411480 w 3563507"/>
              <a:gd name="connsiteY42" fmla="*/ 1238990 h 1448053"/>
              <a:gd name="connsiteX43" fmla="*/ 472440 w 3563507"/>
              <a:gd name="connsiteY43" fmla="*/ 1330430 h 1448053"/>
              <a:gd name="connsiteX44" fmla="*/ 579120 w 3563507"/>
              <a:gd name="connsiteY44" fmla="*/ 1360910 h 1448053"/>
              <a:gd name="connsiteX45" fmla="*/ 640080 w 3563507"/>
              <a:gd name="connsiteY45" fmla="*/ 1376150 h 1448053"/>
              <a:gd name="connsiteX46" fmla="*/ 807720 w 3563507"/>
              <a:gd name="connsiteY46" fmla="*/ 1360910 h 1448053"/>
              <a:gd name="connsiteX47" fmla="*/ 899160 w 3563507"/>
              <a:gd name="connsiteY47" fmla="*/ 1330430 h 1448053"/>
              <a:gd name="connsiteX48" fmla="*/ 944880 w 3563507"/>
              <a:gd name="connsiteY48" fmla="*/ 1315190 h 1448053"/>
              <a:gd name="connsiteX49" fmla="*/ 1432560 w 3563507"/>
              <a:gd name="connsiteY49" fmla="*/ 1284710 h 1448053"/>
              <a:gd name="connsiteX50" fmla="*/ 1554480 w 3563507"/>
              <a:gd name="connsiteY50" fmla="*/ 1269470 h 1448053"/>
              <a:gd name="connsiteX51" fmla="*/ 1661160 w 3563507"/>
              <a:gd name="connsiteY51" fmla="*/ 1238990 h 1448053"/>
              <a:gd name="connsiteX52" fmla="*/ 1752600 w 3563507"/>
              <a:gd name="connsiteY52" fmla="*/ 1254230 h 1448053"/>
              <a:gd name="connsiteX53" fmla="*/ 1615440 w 3563507"/>
              <a:gd name="connsiteY53" fmla="*/ 1284710 h 1448053"/>
              <a:gd name="connsiteX54" fmla="*/ 1554480 w 3563507"/>
              <a:gd name="connsiteY54" fmla="*/ 1299950 h 1448053"/>
              <a:gd name="connsiteX55" fmla="*/ 1600200 w 3563507"/>
              <a:gd name="connsiteY55" fmla="*/ 1330430 h 1448053"/>
              <a:gd name="connsiteX56" fmla="*/ 2453640 w 3563507"/>
              <a:gd name="connsiteY56" fmla="*/ 1376150 h 1448053"/>
              <a:gd name="connsiteX57" fmla="*/ 2621280 w 3563507"/>
              <a:gd name="connsiteY57" fmla="*/ 1391390 h 1448053"/>
              <a:gd name="connsiteX58" fmla="*/ 2712720 w 3563507"/>
              <a:gd name="connsiteY58" fmla="*/ 1421870 h 1448053"/>
              <a:gd name="connsiteX59" fmla="*/ 3474720 w 3563507"/>
              <a:gd name="connsiteY59" fmla="*/ 1376150 h 1448053"/>
              <a:gd name="connsiteX60" fmla="*/ 3520440 w 3563507"/>
              <a:gd name="connsiteY60" fmla="*/ 1345670 h 1448053"/>
              <a:gd name="connsiteX61" fmla="*/ 3535680 w 3563507"/>
              <a:gd name="connsiteY61" fmla="*/ 1147550 h 1448053"/>
              <a:gd name="connsiteX62" fmla="*/ 3489960 w 3563507"/>
              <a:gd name="connsiteY62" fmla="*/ 1117070 h 1448053"/>
              <a:gd name="connsiteX63" fmla="*/ 3368040 w 3563507"/>
              <a:gd name="connsiteY63" fmla="*/ 1132310 h 1448053"/>
              <a:gd name="connsiteX64" fmla="*/ 3276600 w 3563507"/>
              <a:gd name="connsiteY64" fmla="*/ 1147550 h 1448053"/>
              <a:gd name="connsiteX65" fmla="*/ 3230880 w 3563507"/>
              <a:gd name="connsiteY65" fmla="*/ 1010390 h 1448053"/>
              <a:gd name="connsiteX66" fmla="*/ 3215640 w 3563507"/>
              <a:gd name="connsiteY66" fmla="*/ 964670 h 1448053"/>
              <a:gd name="connsiteX67" fmla="*/ 3124200 w 3563507"/>
              <a:gd name="connsiteY67" fmla="*/ 888470 h 1448053"/>
              <a:gd name="connsiteX68" fmla="*/ 3108960 w 3563507"/>
              <a:gd name="connsiteY68" fmla="*/ 842750 h 1448053"/>
              <a:gd name="connsiteX69" fmla="*/ 3078480 w 3563507"/>
              <a:gd name="connsiteY69" fmla="*/ 781790 h 1448053"/>
              <a:gd name="connsiteX70" fmla="*/ 3093720 w 3563507"/>
              <a:gd name="connsiteY70" fmla="*/ 720830 h 1448053"/>
              <a:gd name="connsiteX71" fmla="*/ 3185160 w 3563507"/>
              <a:gd name="connsiteY71" fmla="*/ 705590 h 1448053"/>
              <a:gd name="connsiteX72" fmla="*/ 3230880 w 3563507"/>
              <a:gd name="connsiteY72" fmla="*/ 690350 h 1448053"/>
              <a:gd name="connsiteX73" fmla="*/ 3261360 w 3563507"/>
              <a:gd name="connsiteY73" fmla="*/ 644630 h 1448053"/>
              <a:gd name="connsiteX74" fmla="*/ 3261360 w 3563507"/>
              <a:gd name="connsiteY74" fmla="*/ 461750 h 1448053"/>
              <a:gd name="connsiteX75" fmla="*/ 3215640 w 3563507"/>
              <a:gd name="connsiteY75" fmla="*/ 446510 h 1448053"/>
              <a:gd name="connsiteX76" fmla="*/ 3032760 w 3563507"/>
              <a:gd name="connsiteY76" fmla="*/ 431270 h 1448053"/>
              <a:gd name="connsiteX77" fmla="*/ 2941320 w 3563507"/>
              <a:gd name="connsiteY77" fmla="*/ 400790 h 1448053"/>
              <a:gd name="connsiteX78" fmla="*/ 2849880 w 3563507"/>
              <a:gd name="connsiteY78" fmla="*/ 339830 h 1448053"/>
              <a:gd name="connsiteX79" fmla="*/ 2758440 w 3563507"/>
              <a:gd name="connsiteY79" fmla="*/ 263630 h 1448053"/>
              <a:gd name="connsiteX80" fmla="*/ 2743200 w 3563507"/>
              <a:gd name="connsiteY80" fmla="*/ 217910 h 1448053"/>
              <a:gd name="connsiteX81" fmla="*/ 2697480 w 3563507"/>
              <a:gd name="connsiteY81" fmla="*/ 187430 h 1448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</a:cxnLst>
            <a:rect l="l" t="t" r="r" b="b"/>
            <a:pathLst>
              <a:path w="3563507" h="1448053">
                <a:moveTo>
                  <a:pt x="3063240" y="431270"/>
                </a:moveTo>
                <a:cubicBezTo>
                  <a:pt x="3093720" y="441430"/>
                  <a:pt x="3123511" y="469542"/>
                  <a:pt x="3154680" y="461750"/>
                </a:cubicBezTo>
                <a:cubicBezTo>
                  <a:pt x="3176720" y="456240"/>
                  <a:pt x="3176723" y="421884"/>
                  <a:pt x="3185160" y="400790"/>
                </a:cubicBezTo>
                <a:cubicBezTo>
                  <a:pt x="3197092" y="370959"/>
                  <a:pt x="3215640" y="309350"/>
                  <a:pt x="3215640" y="309350"/>
                </a:cubicBezTo>
                <a:cubicBezTo>
                  <a:pt x="3203245" y="272165"/>
                  <a:pt x="3199463" y="247453"/>
                  <a:pt x="3169920" y="217910"/>
                </a:cubicBezTo>
                <a:cubicBezTo>
                  <a:pt x="3156968" y="204958"/>
                  <a:pt x="3139440" y="197590"/>
                  <a:pt x="3124200" y="187430"/>
                </a:cubicBezTo>
                <a:cubicBezTo>
                  <a:pt x="3114040" y="156950"/>
                  <a:pt x="3120453" y="113812"/>
                  <a:pt x="3093720" y="95990"/>
                </a:cubicBezTo>
                <a:cubicBezTo>
                  <a:pt x="3078480" y="85830"/>
                  <a:pt x="3064383" y="73701"/>
                  <a:pt x="3048000" y="65510"/>
                </a:cubicBezTo>
                <a:cubicBezTo>
                  <a:pt x="3002985" y="43003"/>
                  <a:pt x="2917363" y="37771"/>
                  <a:pt x="2880360" y="35030"/>
                </a:cubicBezTo>
                <a:cubicBezTo>
                  <a:pt x="2783970" y="27890"/>
                  <a:pt x="2687320" y="24870"/>
                  <a:pt x="2590800" y="19790"/>
                </a:cubicBezTo>
                <a:cubicBezTo>
                  <a:pt x="2332955" y="-8859"/>
                  <a:pt x="2435331" y="-4234"/>
                  <a:pt x="2026920" y="19790"/>
                </a:cubicBezTo>
                <a:cubicBezTo>
                  <a:pt x="1996073" y="21605"/>
                  <a:pt x="1966211" y="31795"/>
                  <a:pt x="1935480" y="35030"/>
                </a:cubicBezTo>
                <a:cubicBezTo>
                  <a:pt x="1869609" y="41964"/>
                  <a:pt x="1803400" y="45190"/>
                  <a:pt x="1737360" y="50270"/>
                </a:cubicBezTo>
                <a:cubicBezTo>
                  <a:pt x="1614228" y="70792"/>
                  <a:pt x="1675235" y="55738"/>
                  <a:pt x="1554480" y="95990"/>
                </a:cubicBezTo>
                <a:lnTo>
                  <a:pt x="1508760" y="111230"/>
                </a:lnTo>
                <a:cubicBezTo>
                  <a:pt x="1498600" y="126470"/>
                  <a:pt x="1492583" y="145508"/>
                  <a:pt x="1478280" y="156950"/>
                </a:cubicBezTo>
                <a:cubicBezTo>
                  <a:pt x="1404389" y="216063"/>
                  <a:pt x="1450571" y="118157"/>
                  <a:pt x="1417320" y="217910"/>
                </a:cubicBezTo>
                <a:cubicBezTo>
                  <a:pt x="1422400" y="314430"/>
                  <a:pt x="1432560" y="410816"/>
                  <a:pt x="1432560" y="507470"/>
                </a:cubicBezTo>
                <a:cubicBezTo>
                  <a:pt x="1432560" y="538370"/>
                  <a:pt x="1435040" y="573595"/>
                  <a:pt x="1417320" y="598910"/>
                </a:cubicBezTo>
                <a:cubicBezTo>
                  <a:pt x="1404703" y="616934"/>
                  <a:pt x="1298038" y="677931"/>
                  <a:pt x="1264920" y="690350"/>
                </a:cubicBezTo>
                <a:cubicBezTo>
                  <a:pt x="1245308" y="697704"/>
                  <a:pt x="1224280" y="700510"/>
                  <a:pt x="1203960" y="705590"/>
                </a:cubicBezTo>
                <a:cubicBezTo>
                  <a:pt x="1188720" y="715750"/>
                  <a:pt x="1176556" y="736070"/>
                  <a:pt x="1158240" y="736070"/>
                </a:cubicBezTo>
                <a:cubicBezTo>
                  <a:pt x="1116349" y="736070"/>
                  <a:pt x="1036320" y="705590"/>
                  <a:pt x="1036320" y="705590"/>
                </a:cubicBezTo>
                <a:cubicBezTo>
                  <a:pt x="1026160" y="690350"/>
                  <a:pt x="1020143" y="671312"/>
                  <a:pt x="1005840" y="659870"/>
                </a:cubicBezTo>
                <a:cubicBezTo>
                  <a:pt x="993296" y="649835"/>
                  <a:pt x="976118" y="646084"/>
                  <a:pt x="960120" y="644630"/>
                </a:cubicBezTo>
                <a:cubicBezTo>
                  <a:pt x="863863" y="635879"/>
                  <a:pt x="767080" y="634470"/>
                  <a:pt x="670560" y="629390"/>
                </a:cubicBezTo>
                <a:cubicBezTo>
                  <a:pt x="563338" y="557909"/>
                  <a:pt x="699297" y="640166"/>
                  <a:pt x="548640" y="583670"/>
                </a:cubicBezTo>
                <a:cubicBezTo>
                  <a:pt x="531490" y="577239"/>
                  <a:pt x="520591" y="558009"/>
                  <a:pt x="502920" y="553190"/>
                </a:cubicBezTo>
                <a:cubicBezTo>
                  <a:pt x="463407" y="542414"/>
                  <a:pt x="421640" y="543030"/>
                  <a:pt x="381000" y="537950"/>
                </a:cubicBezTo>
                <a:cubicBezTo>
                  <a:pt x="308323" y="513724"/>
                  <a:pt x="300015" y="502243"/>
                  <a:pt x="198120" y="553190"/>
                </a:cubicBezTo>
                <a:cubicBezTo>
                  <a:pt x="183752" y="560374"/>
                  <a:pt x="194239" y="587551"/>
                  <a:pt x="182880" y="598910"/>
                </a:cubicBezTo>
                <a:cubicBezTo>
                  <a:pt x="171521" y="610269"/>
                  <a:pt x="151528" y="606966"/>
                  <a:pt x="137160" y="614150"/>
                </a:cubicBezTo>
                <a:cubicBezTo>
                  <a:pt x="120777" y="622341"/>
                  <a:pt x="108178" y="637191"/>
                  <a:pt x="91440" y="644630"/>
                </a:cubicBezTo>
                <a:cubicBezTo>
                  <a:pt x="62080" y="657679"/>
                  <a:pt x="0" y="675110"/>
                  <a:pt x="0" y="675110"/>
                </a:cubicBezTo>
                <a:cubicBezTo>
                  <a:pt x="12395" y="712295"/>
                  <a:pt x="16177" y="737007"/>
                  <a:pt x="45720" y="766550"/>
                </a:cubicBezTo>
                <a:cubicBezTo>
                  <a:pt x="58672" y="779502"/>
                  <a:pt x="76200" y="786870"/>
                  <a:pt x="91440" y="797030"/>
                </a:cubicBezTo>
                <a:cubicBezTo>
                  <a:pt x="147320" y="880850"/>
                  <a:pt x="91440" y="809730"/>
                  <a:pt x="167640" y="873230"/>
                </a:cubicBezTo>
                <a:cubicBezTo>
                  <a:pt x="284983" y="971016"/>
                  <a:pt x="145566" y="873754"/>
                  <a:pt x="259080" y="949430"/>
                </a:cubicBezTo>
                <a:cubicBezTo>
                  <a:pt x="269240" y="964670"/>
                  <a:pt x="282345" y="978315"/>
                  <a:pt x="289560" y="995150"/>
                </a:cubicBezTo>
                <a:cubicBezTo>
                  <a:pt x="297811" y="1014402"/>
                  <a:pt x="291716" y="1039754"/>
                  <a:pt x="304800" y="1056110"/>
                </a:cubicBezTo>
                <a:cubicBezTo>
                  <a:pt x="314835" y="1068654"/>
                  <a:pt x="336152" y="1064166"/>
                  <a:pt x="350520" y="1071350"/>
                </a:cubicBezTo>
                <a:cubicBezTo>
                  <a:pt x="366903" y="1079541"/>
                  <a:pt x="381000" y="1091670"/>
                  <a:pt x="396240" y="1101830"/>
                </a:cubicBezTo>
                <a:cubicBezTo>
                  <a:pt x="401320" y="1147550"/>
                  <a:pt x="403917" y="1193615"/>
                  <a:pt x="411480" y="1238990"/>
                </a:cubicBezTo>
                <a:cubicBezTo>
                  <a:pt x="417638" y="1275935"/>
                  <a:pt x="436690" y="1312555"/>
                  <a:pt x="472440" y="1330430"/>
                </a:cubicBezTo>
                <a:cubicBezTo>
                  <a:pt x="505519" y="1346969"/>
                  <a:pt x="543440" y="1351179"/>
                  <a:pt x="579120" y="1360910"/>
                </a:cubicBezTo>
                <a:cubicBezTo>
                  <a:pt x="599327" y="1366421"/>
                  <a:pt x="619760" y="1371070"/>
                  <a:pt x="640080" y="1376150"/>
                </a:cubicBezTo>
                <a:cubicBezTo>
                  <a:pt x="695960" y="1371070"/>
                  <a:pt x="752463" y="1370661"/>
                  <a:pt x="807720" y="1360910"/>
                </a:cubicBezTo>
                <a:cubicBezTo>
                  <a:pt x="839360" y="1355326"/>
                  <a:pt x="868680" y="1340590"/>
                  <a:pt x="899160" y="1330430"/>
                </a:cubicBezTo>
                <a:cubicBezTo>
                  <a:pt x="914400" y="1325350"/>
                  <a:pt x="928843" y="1316133"/>
                  <a:pt x="944880" y="1315190"/>
                </a:cubicBezTo>
                <a:lnTo>
                  <a:pt x="1432560" y="1284710"/>
                </a:lnTo>
                <a:cubicBezTo>
                  <a:pt x="1473362" y="1281162"/>
                  <a:pt x="1513840" y="1274550"/>
                  <a:pt x="1554480" y="1269470"/>
                </a:cubicBezTo>
                <a:cubicBezTo>
                  <a:pt x="1576040" y="1262283"/>
                  <a:pt x="1642024" y="1238990"/>
                  <a:pt x="1661160" y="1238990"/>
                </a:cubicBezTo>
                <a:cubicBezTo>
                  <a:pt x="1692060" y="1238990"/>
                  <a:pt x="1722120" y="1249150"/>
                  <a:pt x="1752600" y="1254230"/>
                </a:cubicBezTo>
                <a:cubicBezTo>
                  <a:pt x="1722155" y="1345564"/>
                  <a:pt x="1759044" y="1284710"/>
                  <a:pt x="1615440" y="1284710"/>
                </a:cubicBezTo>
                <a:cubicBezTo>
                  <a:pt x="1594495" y="1284710"/>
                  <a:pt x="1574800" y="1294870"/>
                  <a:pt x="1554480" y="1299950"/>
                </a:cubicBezTo>
                <a:cubicBezTo>
                  <a:pt x="1569720" y="1310110"/>
                  <a:pt x="1583462" y="1322991"/>
                  <a:pt x="1600200" y="1330430"/>
                </a:cubicBezTo>
                <a:cubicBezTo>
                  <a:pt x="1845624" y="1439507"/>
                  <a:pt x="2347686" y="1374031"/>
                  <a:pt x="2453640" y="1376150"/>
                </a:cubicBezTo>
                <a:cubicBezTo>
                  <a:pt x="2509520" y="1381230"/>
                  <a:pt x="2566023" y="1381639"/>
                  <a:pt x="2621280" y="1391390"/>
                </a:cubicBezTo>
                <a:cubicBezTo>
                  <a:pt x="2652920" y="1396974"/>
                  <a:pt x="2712720" y="1421870"/>
                  <a:pt x="2712720" y="1421870"/>
                </a:cubicBezTo>
                <a:cubicBezTo>
                  <a:pt x="3075484" y="1413984"/>
                  <a:pt x="3239788" y="1510397"/>
                  <a:pt x="3474720" y="1376150"/>
                </a:cubicBezTo>
                <a:cubicBezTo>
                  <a:pt x="3490623" y="1367063"/>
                  <a:pt x="3505200" y="1355830"/>
                  <a:pt x="3520440" y="1345670"/>
                </a:cubicBezTo>
                <a:cubicBezTo>
                  <a:pt x="3569717" y="1271754"/>
                  <a:pt x="3579284" y="1278363"/>
                  <a:pt x="3535680" y="1147550"/>
                </a:cubicBezTo>
                <a:cubicBezTo>
                  <a:pt x="3529888" y="1130174"/>
                  <a:pt x="3505200" y="1127230"/>
                  <a:pt x="3489960" y="1117070"/>
                </a:cubicBezTo>
                <a:cubicBezTo>
                  <a:pt x="3449320" y="1122150"/>
                  <a:pt x="3406530" y="1118313"/>
                  <a:pt x="3368040" y="1132310"/>
                </a:cubicBezTo>
                <a:cubicBezTo>
                  <a:pt x="3273130" y="1166823"/>
                  <a:pt x="3371049" y="1210516"/>
                  <a:pt x="3276600" y="1147550"/>
                </a:cubicBezTo>
                <a:lnTo>
                  <a:pt x="3230880" y="1010390"/>
                </a:lnTo>
                <a:cubicBezTo>
                  <a:pt x="3225800" y="995150"/>
                  <a:pt x="3229006" y="973581"/>
                  <a:pt x="3215640" y="964670"/>
                </a:cubicBezTo>
                <a:cubicBezTo>
                  <a:pt x="3151987" y="922235"/>
                  <a:pt x="3182872" y="947142"/>
                  <a:pt x="3124200" y="888470"/>
                </a:cubicBezTo>
                <a:cubicBezTo>
                  <a:pt x="3119120" y="873230"/>
                  <a:pt x="3115288" y="857515"/>
                  <a:pt x="3108960" y="842750"/>
                </a:cubicBezTo>
                <a:cubicBezTo>
                  <a:pt x="3100011" y="821868"/>
                  <a:pt x="3081298" y="804333"/>
                  <a:pt x="3078480" y="781790"/>
                </a:cubicBezTo>
                <a:cubicBezTo>
                  <a:pt x="3075882" y="761006"/>
                  <a:pt x="3076676" y="733004"/>
                  <a:pt x="3093720" y="720830"/>
                </a:cubicBezTo>
                <a:cubicBezTo>
                  <a:pt x="3118865" y="702869"/>
                  <a:pt x="3154995" y="712293"/>
                  <a:pt x="3185160" y="705590"/>
                </a:cubicBezTo>
                <a:cubicBezTo>
                  <a:pt x="3200842" y="702105"/>
                  <a:pt x="3215640" y="695430"/>
                  <a:pt x="3230880" y="690350"/>
                </a:cubicBezTo>
                <a:cubicBezTo>
                  <a:pt x="3241040" y="675110"/>
                  <a:pt x="3254145" y="661465"/>
                  <a:pt x="3261360" y="644630"/>
                </a:cubicBezTo>
                <a:cubicBezTo>
                  <a:pt x="3284243" y="591237"/>
                  <a:pt x="3283677" y="511963"/>
                  <a:pt x="3261360" y="461750"/>
                </a:cubicBezTo>
                <a:cubicBezTo>
                  <a:pt x="3254836" y="447070"/>
                  <a:pt x="3231563" y="448633"/>
                  <a:pt x="3215640" y="446510"/>
                </a:cubicBezTo>
                <a:cubicBezTo>
                  <a:pt x="3155005" y="438425"/>
                  <a:pt x="3093720" y="436350"/>
                  <a:pt x="3032760" y="431270"/>
                </a:cubicBezTo>
                <a:cubicBezTo>
                  <a:pt x="3002280" y="421110"/>
                  <a:pt x="2968053" y="418612"/>
                  <a:pt x="2941320" y="400790"/>
                </a:cubicBezTo>
                <a:cubicBezTo>
                  <a:pt x="2910840" y="380470"/>
                  <a:pt x="2875783" y="365733"/>
                  <a:pt x="2849880" y="339830"/>
                </a:cubicBezTo>
                <a:cubicBezTo>
                  <a:pt x="2791208" y="281158"/>
                  <a:pt x="2822093" y="306065"/>
                  <a:pt x="2758440" y="263630"/>
                </a:cubicBezTo>
                <a:cubicBezTo>
                  <a:pt x="2753360" y="248390"/>
                  <a:pt x="2753235" y="230454"/>
                  <a:pt x="2743200" y="217910"/>
                </a:cubicBezTo>
                <a:cubicBezTo>
                  <a:pt x="2731758" y="203607"/>
                  <a:pt x="2697480" y="187430"/>
                  <a:pt x="2697480" y="187430"/>
                </a:cubicBezTo>
              </a:path>
            </a:pathLst>
          </a:custGeom>
          <a:solidFill>
            <a:srgbClr val="FF0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4936586"/>
            <a:ext cx="12192000" cy="192141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04800" y="5064368"/>
            <a:ext cx="12192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বঙ্গ জনপদটি বর্তমান বাংলাদেশের পূর্ব ও দক্ষিন- পূর্ব অঞ্চাল নিয়ে গঠিত। ঢাকা,ফরিদপুর,কুষ্টিয়া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বৃ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হত্তর কুমিল্লা ও নোয়াখালীর কিছু অংশ নিয়ে গঠিত হয়েছিল। বঙ্গ থেকে বাঙালি জাতির উৎপত্তি ঘটেছিল।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3434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31323" y="164124"/>
            <a:ext cx="3024554" cy="914399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446999" y="164124"/>
            <a:ext cx="23446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>
                <a:latin typeface="NikoshBAN" pitchFamily="2" charset="0"/>
                <a:cs typeface="NikoshBAN" pitchFamily="2" charset="0"/>
              </a:rPr>
              <a:t>পুণ্ড্র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0" y="1242060"/>
            <a:ext cx="6477000" cy="4373880"/>
          </a:xfrm>
          <a:prstGeom prst="rect">
            <a:avLst/>
          </a:prstGeom>
        </p:spPr>
      </p:pic>
      <p:sp>
        <p:nvSpPr>
          <p:cNvPr id="5" name="Freeform 4"/>
          <p:cNvSpPr/>
          <p:nvPr/>
        </p:nvSpPr>
        <p:spPr>
          <a:xfrm>
            <a:off x="3141784" y="1514915"/>
            <a:ext cx="2305215" cy="1533085"/>
          </a:xfrm>
          <a:custGeom>
            <a:avLst/>
            <a:gdLst>
              <a:gd name="connsiteX0" fmla="*/ 2452278 w 2528974"/>
              <a:gd name="connsiteY0" fmla="*/ 838200 h 1874520"/>
              <a:gd name="connsiteX1" fmla="*/ 2497998 w 2528974"/>
              <a:gd name="connsiteY1" fmla="*/ 762000 h 1874520"/>
              <a:gd name="connsiteX2" fmla="*/ 2528478 w 2528974"/>
              <a:gd name="connsiteY2" fmla="*/ 716280 h 1874520"/>
              <a:gd name="connsiteX3" fmla="*/ 2467518 w 2528974"/>
              <a:gd name="connsiteY3" fmla="*/ 579120 h 1874520"/>
              <a:gd name="connsiteX4" fmla="*/ 2482758 w 2528974"/>
              <a:gd name="connsiteY4" fmla="*/ 502920 h 1874520"/>
              <a:gd name="connsiteX5" fmla="*/ 2467518 w 2528974"/>
              <a:gd name="connsiteY5" fmla="*/ 411480 h 1874520"/>
              <a:gd name="connsiteX6" fmla="*/ 2406558 w 2528974"/>
              <a:gd name="connsiteY6" fmla="*/ 396240 h 1874520"/>
              <a:gd name="connsiteX7" fmla="*/ 2345598 w 2528974"/>
              <a:gd name="connsiteY7" fmla="*/ 350520 h 1874520"/>
              <a:gd name="connsiteX8" fmla="*/ 2299878 w 2528974"/>
              <a:gd name="connsiteY8" fmla="*/ 320040 h 1874520"/>
              <a:gd name="connsiteX9" fmla="*/ 2208438 w 2528974"/>
              <a:gd name="connsiteY9" fmla="*/ 335280 h 1874520"/>
              <a:gd name="connsiteX10" fmla="*/ 2177958 w 2528974"/>
              <a:gd name="connsiteY10" fmla="*/ 457200 h 1874520"/>
              <a:gd name="connsiteX11" fmla="*/ 1888398 w 2528974"/>
              <a:gd name="connsiteY11" fmla="*/ 396240 h 1874520"/>
              <a:gd name="connsiteX12" fmla="*/ 1796958 w 2528974"/>
              <a:gd name="connsiteY12" fmla="*/ 365760 h 1874520"/>
              <a:gd name="connsiteX13" fmla="*/ 1690278 w 2528974"/>
              <a:gd name="connsiteY13" fmla="*/ 320040 h 1874520"/>
              <a:gd name="connsiteX14" fmla="*/ 1629318 w 2528974"/>
              <a:gd name="connsiteY14" fmla="*/ 259080 h 1874520"/>
              <a:gd name="connsiteX15" fmla="*/ 1583598 w 2528974"/>
              <a:gd name="connsiteY15" fmla="*/ 228600 h 1874520"/>
              <a:gd name="connsiteX16" fmla="*/ 1492158 w 2528974"/>
              <a:gd name="connsiteY16" fmla="*/ 152400 h 1874520"/>
              <a:gd name="connsiteX17" fmla="*/ 1248318 w 2528974"/>
              <a:gd name="connsiteY17" fmla="*/ 91440 h 1874520"/>
              <a:gd name="connsiteX18" fmla="*/ 1278798 w 2528974"/>
              <a:gd name="connsiteY18" fmla="*/ 137160 h 1874520"/>
              <a:gd name="connsiteX19" fmla="*/ 1385478 w 2528974"/>
              <a:gd name="connsiteY19" fmla="*/ 213360 h 1874520"/>
              <a:gd name="connsiteX20" fmla="*/ 1400718 w 2528974"/>
              <a:gd name="connsiteY20" fmla="*/ 274320 h 1874520"/>
              <a:gd name="connsiteX21" fmla="*/ 1354998 w 2528974"/>
              <a:gd name="connsiteY21" fmla="*/ 304800 h 1874520"/>
              <a:gd name="connsiteX22" fmla="*/ 1217838 w 2528974"/>
              <a:gd name="connsiteY22" fmla="*/ 243840 h 1874520"/>
              <a:gd name="connsiteX23" fmla="*/ 1187358 w 2528974"/>
              <a:gd name="connsiteY23" fmla="*/ 198120 h 1874520"/>
              <a:gd name="connsiteX24" fmla="*/ 1141638 w 2528974"/>
              <a:gd name="connsiteY24" fmla="*/ 167640 h 1874520"/>
              <a:gd name="connsiteX25" fmla="*/ 989238 w 2528974"/>
              <a:gd name="connsiteY25" fmla="*/ 137160 h 1874520"/>
              <a:gd name="connsiteX26" fmla="*/ 836838 w 2528974"/>
              <a:gd name="connsiteY26" fmla="*/ 91440 h 1874520"/>
              <a:gd name="connsiteX27" fmla="*/ 684438 w 2528974"/>
              <a:gd name="connsiteY27" fmla="*/ 45720 h 1874520"/>
              <a:gd name="connsiteX28" fmla="*/ 638718 w 2528974"/>
              <a:gd name="connsiteY28" fmla="*/ 30480 h 1874520"/>
              <a:gd name="connsiteX29" fmla="*/ 532038 w 2528974"/>
              <a:gd name="connsiteY29" fmla="*/ 0 h 1874520"/>
              <a:gd name="connsiteX30" fmla="*/ 547278 w 2528974"/>
              <a:gd name="connsiteY30" fmla="*/ 76200 h 1874520"/>
              <a:gd name="connsiteX31" fmla="*/ 638718 w 2528974"/>
              <a:gd name="connsiteY31" fmla="*/ 106680 h 1874520"/>
              <a:gd name="connsiteX32" fmla="*/ 745398 w 2528974"/>
              <a:gd name="connsiteY32" fmla="*/ 137160 h 1874520"/>
              <a:gd name="connsiteX33" fmla="*/ 730158 w 2528974"/>
              <a:gd name="connsiteY33" fmla="*/ 213360 h 1874520"/>
              <a:gd name="connsiteX34" fmla="*/ 684438 w 2528974"/>
              <a:gd name="connsiteY34" fmla="*/ 243840 h 1874520"/>
              <a:gd name="connsiteX35" fmla="*/ 440598 w 2528974"/>
              <a:gd name="connsiteY35" fmla="*/ 259080 h 1874520"/>
              <a:gd name="connsiteX36" fmla="*/ 349158 w 2528974"/>
              <a:gd name="connsiteY36" fmla="*/ 320040 h 1874520"/>
              <a:gd name="connsiteX37" fmla="*/ 318678 w 2528974"/>
              <a:gd name="connsiteY37" fmla="*/ 365760 h 1874520"/>
              <a:gd name="connsiteX38" fmla="*/ 272958 w 2528974"/>
              <a:gd name="connsiteY38" fmla="*/ 457200 h 1874520"/>
              <a:gd name="connsiteX39" fmla="*/ 227238 w 2528974"/>
              <a:gd name="connsiteY39" fmla="*/ 487680 h 1874520"/>
              <a:gd name="connsiteX40" fmla="*/ 211998 w 2528974"/>
              <a:gd name="connsiteY40" fmla="*/ 533400 h 1874520"/>
              <a:gd name="connsiteX41" fmla="*/ 349158 w 2528974"/>
              <a:gd name="connsiteY41" fmla="*/ 563880 h 1874520"/>
              <a:gd name="connsiteX42" fmla="*/ 379638 w 2528974"/>
              <a:gd name="connsiteY42" fmla="*/ 518160 h 1874520"/>
              <a:gd name="connsiteX43" fmla="*/ 516798 w 2528974"/>
              <a:gd name="connsiteY43" fmla="*/ 518160 h 1874520"/>
              <a:gd name="connsiteX44" fmla="*/ 547278 w 2528974"/>
              <a:gd name="connsiteY44" fmla="*/ 563880 h 1874520"/>
              <a:gd name="connsiteX45" fmla="*/ 562518 w 2528974"/>
              <a:gd name="connsiteY45" fmla="*/ 609600 h 1874520"/>
              <a:gd name="connsiteX46" fmla="*/ 623478 w 2528974"/>
              <a:gd name="connsiteY46" fmla="*/ 670560 h 1874520"/>
              <a:gd name="connsiteX47" fmla="*/ 669198 w 2528974"/>
              <a:gd name="connsiteY47" fmla="*/ 685800 h 1874520"/>
              <a:gd name="connsiteX48" fmla="*/ 943518 w 2528974"/>
              <a:gd name="connsiteY48" fmla="*/ 701040 h 1874520"/>
              <a:gd name="connsiteX49" fmla="*/ 973998 w 2528974"/>
              <a:gd name="connsiteY49" fmla="*/ 746760 h 1874520"/>
              <a:gd name="connsiteX50" fmla="*/ 1126398 w 2528974"/>
              <a:gd name="connsiteY50" fmla="*/ 792480 h 1874520"/>
              <a:gd name="connsiteX51" fmla="*/ 1294038 w 2528974"/>
              <a:gd name="connsiteY51" fmla="*/ 807720 h 1874520"/>
              <a:gd name="connsiteX52" fmla="*/ 1324518 w 2528974"/>
              <a:gd name="connsiteY52" fmla="*/ 929640 h 1874520"/>
              <a:gd name="connsiteX53" fmla="*/ 1156878 w 2528974"/>
              <a:gd name="connsiteY53" fmla="*/ 914400 h 1874520"/>
              <a:gd name="connsiteX54" fmla="*/ 1050198 w 2528974"/>
              <a:gd name="connsiteY54" fmla="*/ 883920 h 1874520"/>
              <a:gd name="connsiteX55" fmla="*/ 1004478 w 2528974"/>
              <a:gd name="connsiteY55" fmla="*/ 868680 h 1874520"/>
              <a:gd name="connsiteX56" fmla="*/ 714918 w 2528974"/>
              <a:gd name="connsiteY56" fmla="*/ 883920 h 1874520"/>
              <a:gd name="connsiteX57" fmla="*/ 684438 w 2528974"/>
              <a:gd name="connsiteY57" fmla="*/ 929640 h 1874520"/>
              <a:gd name="connsiteX58" fmla="*/ 638718 w 2528974"/>
              <a:gd name="connsiteY58" fmla="*/ 975360 h 1874520"/>
              <a:gd name="connsiteX59" fmla="*/ 608238 w 2528974"/>
              <a:gd name="connsiteY59" fmla="*/ 1021080 h 1874520"/>
              <a:gd name="connsiteX60" fmla="*/ 516798 w 2528974"/>
              <a:gd name="connsiteY60" fmla="*/ 1051560 h 1874520"/>
              <a:gd name="connsiteX61" fmla="*/ 318678 w 2528974"/>
              <a:gd name="connsiteY61" fmla="*/ 1082040 h 1874520"/>
              <a:gd name="connsiteX62" fmla="*/ 272958 w 2528974"/>
              <a:gd name="connsiteY62" fmla="*/ 1097280 h 1874520"/>
              <a:gd name="connsiteX63" fmla="*/ 257718 w 2528974"/>
              <a:gd name="connsiteY63" fmla="*/ 1143000 h 1874520"/>
              <a:gd name="connsiteX64" fmla="*/ 227238 w 2528974"/>
              <a:gd name="connsiteY64" fmla="*/ 1188720 h 1874520"/>
              <a:gd name="connsiteX65" fmla="*/ 120558 w 2528974"/>
              <a:gd name="connsiteY65" fmla="*/ 1264920 h 1874520"/>
              <a:gd name="connsiteX66" fmla="*/ 59598 w 2528974"/>
              <a:gd name="connsiteY66" fmla="*/ 1341120 h 1874520"/>
              <a:gd name="connsiteX67" fmla="*/ 90078 w 2528974"/>
              <a:gd name="connsiteY67" fmla="*/ 1295400 h 1874520"/>
              <a:gd name="connsiteX68" fmla="*/ 135798 w 2528974"/>
              <a:gd name="connsiteY68" fmla="*/ 1341120 h 1874520"/>
              <a:gd name="connsiteX69" fmla="*/ 181518 w 2528974"/>
              <a:gd name="connsiteY69" fmla="*/ 1371600 h 1874520"/>
              <a:gd name="connsiteX70" fmla="*/ 364398 w 2528974"/>
              <a:gd name="connsiteY70" fmla="*/ 1402080 h 1874520"/>
              <a:gd name="connsiteX71" fmla="*/ 547278 w 2528974"/>
              <a:gd name="connsiteY71" fmla="*/ 1432560 h 1874520"/>
              <a:gd name="connsiteX72" fmla="*/ 638718 w 2528974"/>
              <a:gd name="connsiteY72" fmla="*/ 1463040 h 1874520"/>
              <a:gd name="connsiteX73" fmla="*/ 684438 w 2528974"/>
              <a:gd name="connsiteY73" fmla="*/ 1478280 h 1874520"/>
              <a:gd name="connsiteX74" fmla="*/ 882558 w 2528974"/>
              <a:gd name="connsiteY74" fmla="*/ 1493520 h 1874520"/>
              <a:gd name="connsiteX75" fmla="*/ 928278 w 2528974"/>
              <a:gd name="connsiteY75" fmla="*/ 1508760 h 1874520"/>
              <a:gd name="connsiteX76" fmla="*/ 1019718 w 2528974"/>
              <a:gd name="connsiteY76" fmla="*/ 1524000 h 1874520"/>
              <a:gd name="connsiteX77" fmla="*/ 1111158 w 2528974"/>
              <a:gd name="connsiteY77" fmla="*/ 1600200 h 1874520"/>
              <a:gd name="connsiteX78" fmla="*/ 1172118 w 2528974"/>
              <a:gd name="connsiteY78" fmla="*/ 1615440 h 1874520"/>
              <a:gd name="connsiteX79" fmla="*/ 1400718 w 2528974"/>
              <a:gd name="connsiteY79" fmla="*/ 1645920 h 1874520"/>
              <a:gd name="connsiteX80" fmla="*/ 1492158 w 2528974"/>
              <a:gd name="connsiteY80" fmla="*/ 1676400 h 1874520"/>
              <a:gd name="connsiteX81" fmla="*/ 1583598 w 2528974"/>
              <a:gd name="connsiteY81" fmla="*/ 1706880 h 1874520"/>
              <a:gd name="connsiteX82" fmla="*/ 1644558 w 2528974"/>
              <a:gd name="connsiteY82" fmla="*/ 1767840 h 1874520"/>
              <a:gd name="connsiteX83" fmla="*/ 1659798 w 2528974"/>
              <a:gd name="connsiteY83" fmla="*/ 1813560 h 1874520"/>
              <a:gd name="connsiteX84" fmla="*/ 1705518 w 2528974"/>
              <a:gd name="connsiteY84" fmla="*/ 1844040 h 1874520"/>
              <a:gd name="connsiteX85" fmla="*/ 1827438 w 2528974"/>
              <a:gd name="connsiteY85" fmla="*/ 1874520 h 1874520"/>
              <a:gd name="connsiteX86" fmla="*/ 2116998 w 2528974"/>
              <a:gd name="connsiteY86" fmla="*/ 1859280 h 1874520"/>
              <a:gd name="connsiteX87" fmla="*/ 2177958 w 2528974"/>
              <a:gd name="connsiteY87" fmla="*/ 1828800 h 1874520"/>
              <a:gd name="connsiteX88" fmla="*/ 2330358 w 2528974"/>
              <a:gd name="connsiteY88" fmla="*/ 1783080 h 1874520"/>
              <a:gd name="connsiteX89" fmla="*/ 2391318 w 2528974"/>
              <a:gd name="connsiteY89" fmla="*/ 1752600 h 1874520"/>
              <a:gd name="connsiteX90" fmla="*/ 2437038 w 2528974"/>
              <a:gd name="connsiteY90" fmla="*/ 1722120 h 1874520"/>
              <a:gd name="connsiteX91" fmla="*/ 2482758 w 2528974"/>
              <a:gd name="connsiteY91" fmla="*/ 1706880 h 1874520"/>
              <a:gd name="connsiteX92" fmla="*/ 2406558 w 2528974"/>
              <a:gd name="connsiteY92" fmla="*/ 1630680 h 1874520"/>
              <a:gd name="connsiteX93" fmla="*/ 2360838 w 2528974"/>
              <a:gd name="connsiteY93" fmla="*/ 1447800 h 1874520"/>
              <a:gd name="connsiteX94" fmla="*/ 2376078 w 2528974"/>
              <a:gd name="connsiteY94" fmla="*/ 1280160 h 1874520"/>
              <a:gd name="connsiteX95" fmla="*/ 2360838 w 2528974"/>
              <a:gd name="connsiteY95" fmla="*/ 1219200 h 1874520"/>
              <a:gd name="connsiteX96" fmla="*/ 2254158 w 2528974"/>
              <a:gd name="connsiteY96" fmla="*/ 1097280 h 1874520"/>
              <a:gd name="connsiteX97" fmla="*/ 2208438 w 2528974"/>
              <a:gd name="connsiteY97" fmla="*/ 1082040 h 1874520"/>
              <a:gd name="connsiteX98" fmla="*/ 2177958 w 2528974"/>
              <a:gd name="connsiteY98" fmla="*/ 1036320 h 1874520"/>
              <a:gd name="connsiteX99" fmla="*/ 2193198 w 2528974"/>
              <a:gd name="connsiteY99" fmla="*/ 960120 h 1874520"/>
              <a:gd name="connsiteX100" fmla="*/ 2284638 w 2528974"/>
              <a:gd name="connsiteY100" fmla="*/ 914400 h 1874520"/>
              <a:gd name="connsiteX101" fmla="*/ 2360838 w 2528974"/>
              <a:gd name="connsiteY101" fmla="*/ 822960 h 1874520"/>
              <a:gd name="connsiteX102" fmla="*/ 2482758 w 2528974"/>
              <a:gd name="connsiteY102" fmla="*/ 731520 h 1874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</a:cxnLst>
            <a:rect l="l" t="t" r="r" b="b"/>
            <a:pathLst>
              <a:path w="2528974" h="1874520">
                <a:moveTo>
                  <a:pt x="2452278" y="838200"/>
                </a:moveTo>
                <a:cubicBezTo>
                  <a:pt x="2467518" y="812800"/>
                  <a:pt x="2482299" y="787119"/>
                  <a:pt x="2497998" y="762000"/>
                </a:cubicBezTo>
                <a:cubicBezTo>
                  <a:pt x="2507706" y="746468"/>
                  <a:pt x="2525888" y="734412"/>
                  <a:pt x="2528478" y="716280"/>
                </a:cubicBezTo>
                <a:cubicBezTo>
                  <a:pt x="2534515" y="674019"/>
                  <a:pt x="2483764" y="606196"/>
                  <a:pt x="2467518" y="579120"/>
                </a:cubicBezTo>
                <a:cubicBezTo>
                  <a:pt x="2472598" y="553720"/>
                  <a:pt x="2476476" y="528050"/>
                  <a:pt x="2482758" y="502920"/>
                </a:cubicBezTo>
                <a:cubicBezTo>
                  <a:pt x="2493114" y="461496"/>
                  <a:pt x="2519082" y="445856"/>
                  <a:pt x="2467518" y="411480"/>
                </a:cubicBezTo>
                <a:cubicBezTo>
                  <a:pt x="2450090" y="399862"/>
                  <a:pt x="2426878" y="401320"/>
                  <a:pt x="2406558" y="396240"/>
                </a:cubicBezTo>
                <a:cubicBezTo>
                  <a:pt x="2386238" y="381000"/>
                  <a:pt x="2366267" y="365283"/>
                  <a:pt x="2345598" y="350520"/>
                </a:cubicBezTo>
                <a:cubicBezTo>
                  <a:pt x="2330693" y="339874"/>
                  <a:pt x="2318082" y="322063"/>
                  <a:pt x="2299878" y="320040"/>
                </a:cubicBezTo>
                <a:cubicBezTo>
                  <a:pt x="2269167" y="316628"/>
                  <a:pt x="2238918" y="330200"/>
                  <a:pt x="2208438" y="335280"/>
                </a:cubicBezTo>
                <a:cubicBezTo>
                  <a:pt x="2198278" y="375920"/>
                  <a:pt x="2217000" y="442017"/>
                  <a:pt x="2177958" y="457200"/>
                </a:cubicBezTo>
                <a:cubicBezTo>
                  <a:pt x="1855735" y="582509"/>
                  <a:pt x="2006755" y="461994"/>
                  <a:pt x="1888398" y="396240"/>
                </a:cubicBezTo>
                <a:cubicBezTo>
                  <a:pt x="1860312" y="380637"/>
                  <a:pt x="1823691" y="383582"/>
                  <a:pt x="1796958" y="365760"/>
                </a:cubicBezTo>
                <a:cubicBezTo>
                  <a:pt x="1733810" y="323662"/>
                  <a:pt x="1769007" y="339722"/>
                  <a:pt x="1690278" y="320040"/>
                </a:cubicBezTo>
                <a:cubicBezTo>
                  <a:pt x="1669958" y="299720"/>
                  <a:pt x="1651137" y="277782"/>
                  <a:pt x="1629318" y="259080"/>
                </a:cubicBezTo>
                <a:cubicBezTo>
                  <a:pt x="1615411" y="247160"/>
                  <a:pt x="1595324" y="242671"/>
                  <a:pt x="1583598" y="228600"/>
                </a:cubicBezTo>
                <a:cubicBezTo>
                  <a:pt x="1510196" y="140517"/>
                  <a:pt x="1606095" y="180884"/>
                  <a:pt x="1492158" y="152400"/>
                </a:cubicBezTo>
                <a:cubicBezTo>
                  <a:pt x="1415248" y="75490"/>
                  <a:pt x="1419847" y="60253"/>
                  <a:pt x="1248318" y="91440"/>
                </a:cubicBezTo>
                <a:cubicBezTo>
                  <a:pt x="1230297" y="94717"/>
                  <a:pt x="1265846" y="124208"/>
                  <a:pt x="1278798" y="137160"/>
                </a:cubicBezTo>
                <a:cubicBezTo>
                  <a:pt x="1297701" y="156063"/>
                  <a:pt x="1359518" y="196053"/>
                  <a:pt x="1385478" y="213360"/>
                </a:cubicBezTo>
                <a:cubicBezTo>
                  <a:pt x="1390558" y="233680"/>
                  <a:pt x="1407342" y="254449"/>
                  <a:pt x="1400718" y="274320"/>
                </a:cubicBezTo>
                <a:cubicBezTo>
                  <a:pt x="1394926" y="291696"/>
                  <a:pt x="1373314" y="304800"/>
                  <a:pt x="1354998" y="304800"/>
                </a:cubicBezTo>
                <a:cubicBezTo>
                  <a:pt x="1300590" y="304800"/>
                  <a:pt x="1259273" y="271464"/>
                  <a:pt x="1217838" y="243840"/>
                </a:cubicBezTo>
                <a:cubicBezTo>
                  <a:pt x="1207678" y="228600"/>
                  <a:pt x="1200310" y="211072"/>
                  <a:pt x="1187358" y="198120"/>
                </a:cubicBezTo>
                <a:cubicBezTo>
                  <a:pt x="1174406" y="185168"/>
                  <a:pt x="1158021" y="175831"/>
                  <a:pt x="1141638" y="167640"/>
                </a:cubicBezTo>
                <a:cubicBezTo>
                  <a:pt x="1099079" y="146361"/>
                  <a:pt x="1028552" y="142776"/>
                  <a:pt x="989238" y="137160"/>
                </a:cubicBezTo>
                <a:cubicBezTo>
                  <a:pt x="908516" y="83345"/>
                  <a:pt x="971680" y="115957"/>
                  <a:pt x="836838" y="91440"/>
                </a:cubicBezTo>
                <a:cubicBezTo>
                  <a:pt x="786167" y="82227"/>
                  <a:pt x="732154" y="61625"/>
                  <a:pt x="684438" y="45720"/>
                </a:cubicBezTo>
                <a:cubicBezTo>
                  <a:pt x="669198" y="40640"/>
                  <a:pt x="654303" y="34376"/>
                  <a:pt x="638718" y="30480"/>
                </a:cubicBezTo>
                <a:cubicBezTo>
                  <a:pt x="562173" y="11344"/>
                  <a:pt x="597629" y="21864"/>
                  <a:pt x="532038" y="0"/>
                </a:cubicBezTo>
                <a:cubicBezTo>
                  <a:pt x="537118" y="25400"/>
                  <a:pt x="528962" y="57884"/>
                  <a:pt x="547278" y="76200"/>
                </a:cubicBezTo>
                <a:cubicBezTo>
                  <a:pt x="569996" y="98918"/>
                  <a:pt x="608238" y="96520"/>
                  <a:pt x="638718" y="106680"/>
                </a:cubicBezTo>
                <a:cubicBezTo>
                  <a:pt x="704309" y="128544"/>
                  <a:pt x="668853" y="118024"/>
                  <a:pt x="745398" y="137160"/>
                </a:cubicBezTo>
                <a:cubicBezTo>
                  <a:pt x="740318" y="162560"/>
                  <a:pt x="743009" y="190870"/>
                  <a:pt x="730158" y="213360"/>
                </a:cubicBezTo>
                <a:cubicBezTo>
                  <a:pt x="721071" y="229263"/>
                  <a:pt x="702530" y="240983"/>
                  <a:pt x="684438" y="243840"/>
                </a:cubicBezTo>
                <a:cubicBezTo>
                  <a:pt x="603996" y="256541"/>
                  <a:pt x="521878" y="254000"/>
                  <a:pt x="440598" y="259080"/>
                </a:cubicBezTo>
                <a:cubicBezTo>
                  <a:pt x="410118" y="279400"/>
                  <a:pt x="369478" y="289560"/>
                  <a:pt x="349158" y="320040"/>
                </a:cubicBezTo>
                <a:cubicBezTo>
                  <a:pt x="338998" y="335280"/>
                  <a:pt x="326869" y="349377"/>
                  <a:pt x="318678" y="365760"/>
                </a:cubicBezTo>
                <a:cubicBezTo>
                  <a:pt x="293888" y="415340"/>
                  <a:pt x="316634" y="413524"/>
                  <a:pt x="272958" y="457200"/>
                </a:cubicBezTo>
                <a:cubicBezTo>
                  <a:pt x="260006" y="470152"/>
                  <a:pt x="242478" y="477520"/>
                  <a:pt x="227238" y="487680"/>
                </a:cubicBezTo>
                <a:cubicBezTo>
                  <a:pt x="222158" y="502920"/>
                  <a:pt x="211998" y="517336"/>
                  <a:pt x="211998" y="533400"/>
                </a:cubicBezTo>
                <a:cubicBezTo>
                  <a:pt x="211998" y="621498"/>
                  <a:pt x="283172" y="572128"/>
                  <a:pt x="349158" y="563880"/>
                </a:cubicBezTo>
                <a:cubicBezTo>
                  <a:pt x="359318" y="548640"/>
                  <a:pt x="365335" y="529602"/>
                  <a:pt x="379638" y="518160"/>
                </a:cubicBezTo>
                <a:cubicBezTo>
                  <a:pt x="418449" y="487111"/>
                  <a:pt x="479190" y="511892"/>
                  <a:pt x="516798" y="518160"/>
                </a:cubicBezTo>
                <a:cubicBezTo>
                  <a:pt x="526958" y="533400"/>
                  <a:pt x="539087" y="547497"/>
                  <a:pt x="547278" y="563880"/>
                </a:cubicBezTo>
                <a:cubicBezTo>
                  <a:pt x="554462" y="578248"/>
                  <a:pt x="553181" y="596528"/>
                  <a:pt x="562518" y="609600"/>
                </a:cubicBezTo>
                <a:cubicBezTo>
                  <a:pt x="579221" y="632984"/>
                  <a:pt x="600094" y="653857"/>
                  <a:pt x="623478" y="670560"/>
                </a:cubicBezTo>
                <a:cubicBezTo>
                  <a:pt x="636550" y="679897"/>
                  <a:pt x="653206" y="684277"/>
                  <a:pt x="669198" y="685800"/>
                </a:cubicBezTo>
                <a:cubicBezTo>
                  <a:pt x="760366" y="694483"/>
                  <a:pt x="852078" y="695960"/>
                  <a:pt x="943518" y="701040"/>
                </a:cubicBezTo>
                <a:cubicBezTo>
                  <a:pt x="953678" y="716280"/>
                  <a:pt x="959927" y="735034"/>
                  <a:pt x="973998" y="746760"/>
                </a:cubicBezTo>
                <a:cubicBezTo>
                  <a:pt x="1015598" y="781427"/>
                  <a:pt x="1076473" y="786606"/>
                  <a:pt x="1126398" y="792480"/>
                </a:cubicBezTo>
                <a:cubicBezTo>
                  <a:pt x="1182124" y="799036"/>
                  <a:pt x="1238158" y="802640"/>
                  <a:pt x="1294038" y="807720"/>
                </a:cubicBezTo>
                <a:cubicBezTo>
                  <a:pt x="1312750" y="813957"/>
                  <a:pt x="1478622" y="852588"/>
                  <a:pt x="1324518" y="929640"/>
                </a:cubicBezTo>
                <a:cubicBezTo>
                  <a:pt x="1274331" y="954733"/>
                  <a:pt x="1212758" y="919480"/>
                  <a:pt x="1156878" y="914400"/>
                </a:cubicBezTo>
                <a:cubicBezTo>
                  <a:pt x="1047257" y="877860"/>
                  <a:pt x="1184151" y="922192"/>
                  <a:pt x="1050198" y="883920"/>
                </a:cubicBezTo>
                <a:cubicBezTo>
                  <a:pt x="1034752" y="879507"/>
                  <a:pt x="1019718" y="873760"/>
                  <a:pt x="1004478" y="868680"/>
                </a:cubicBezTo>
                <a:cubicBezTo>
                  <a:pt x="907958" y="873760"/>
                  <a:pt x="809865" y="865835"/>
                  <a:pt x="714918" y="883920"/>
                </a:cubicBezTo>
                <a:cubicBezTo>
                  <a:pt x="696925" y="887347"/>
                  <a:pt x="696164" y="915569"/>
                  <a:pt x="684438" y="929640"/>
                </a:cubicBezTo>
                <a:cubicBezTo>
                  <a:pt x="670640" y="946197"/>
                  <a:pt x="652516" y="958803"/>
                  <a:pt x="638718" y="975360"/>
                </a:cubicBezTo>
                <a:cubicBezTo>
                  <a:pt x="626992" y="989431"/>
                  <a:pt x="623770" y="1011372"/>
                  <a:pt x="608238" y="1021080"/>
                </a:cubicBezTo>
                <a:cubicBezTo>
                  <a:pt x="580993" y="1038108"/>
                  <a:pt x="547278" y="1041400"/>
                  <a:pt x="516798" y="1051560"/>
                </a:cubicBezTo>
                <a:cubicBezTo>
                  <a:pt x="422645" y="1082944"/>
                  <a:pt x="487063" y="1065202"/>
                  <a:pt x="318678" y="1082040"/>
                </a:cubicBezTo>
                <a:cubicBezTo>
                  <a:pt x="303438" y="1087120"/>
                  <a:pt x="284317" y="1085921"/>
                  <a:pt x="272958" y="1097280"/>
                </a:cubicBezTo>
                <a:cubicBezTo>
                  <a:pt x="261599" y="1108639"/>
                  <a:pt x="264902" y="1128632"/>
                  <a:pt x="257718" y="1143000"/>
                </a:cubicBezTo>
                <a:cubicBezTo>
                  <a:pt x="249527" y="1159383"/>
                  <a:pt x="240190" y="1175768"/>
                  <a:pt x="227238" y="1188720"/>
                </a:cubicBezTo>
                <a:cubicBezTo>
                  <a:pt x="124334" y="1291624"/>
                  <a:pt x="207092" y="1187040"/>
                  <a:pt x="120558" y="1264920"/>
                </a:cubicBezTo>
                <a:cubicBezTo>
                  <a:pt x="-50344" y="1418732"/>
                  <a:pt x="-9292" y="1387047"/>
                  <a:pt x="59598" y="1341120"/>
                </a:cubicBezTo>
                <a:cubicBezTo>
                  <a:pt x="69758" y="1325880"/>
                  <a:pt x="71762" y="1295400"/>
                  <a:pt x="90078" y="1295400"/>
                </a:cubicBezTo>
                <a:cubicBezTo>
                  <a:pt x="111631" y="1295400"/>
                  <a:pt x="119241" y="1327322"/>
                  <a:pt x="135798" y="1341120"/>
                </a:cubicBezTo>
                <a:cubicBezTo>
                  <a:pt x="149869" y="1352846"/>
                  <a:pt x="164368" y="1365169"/>
                  <a:pt x="181518" y="1371600"/>
                </a:cubicBezTo>
                <a:cubicBezTo>
                  <a:pt x="208945" y="1381885"/>
                  <a:pt x="348557" y="1399817"/>
                  <a:pt x="364398" y="1402080"/>
                </a:cubicBezTo>
                <a:cubicBezTo>
                  <a:pt x="489408" y="1443750"/>
                  <a:pt x="292068" y="1381518"/>
                  <a:pt x="547278" y="1432560"/>
                </a:cubicBezTo>
                <a:cubicBezTo>
                  <a:pt x="578783" y="1438861"/>
                  <a:pt x="608238" y="1452880"/>
                  <a:pt x="638718" y="1463040"/>
                </a:cubicBezTo>
                <a:cubicBezTo>
                  <a:pt x="653958" y="1468120"/>
                  <a:pt x="668421" y="1477048"/>
                  <a:pt x="684438" y="1478280"/>
                </a:cubicBezTo>
                <a:lnTo>
                  <a:pt x="882558" y="1493520"/>
                </a:lnTo>
                <a:cubicBezTo>
                  <a:pt x="897798" y="1498600"/>
                  <a:pt x="912596" y="1505275"/>
                  <a:pt x="928278" y="1508760"/>
                </a:cubicBezTo>
                <a:cubicBezTo>
                  <a:pt x="958443" y="1515463"/>
                  <a:pt x="990403" y="1514228"/>
                  <a:pt x="1019718" y="1524000"/>
                </a:cubicBezTo>
                <a:cubicBezTo>
                  <a:pt x="1084007" y="1545430"/>
                  <a:pt x="1051738" y="1566246"/>
                  <a:pt x="1111158" y="1600200"/>
                </a:cubicBezTo>
                <a:cubicBezTo>
                  <a:pt x="1129344" y="1610592"/>
                  <a:pt x="1151429" y="1612173"/>
                  <a:pt x="1172118" y="1615440"/>
                </a:cubicBezTo>
                <a:cubicBezTo>
                  <a:pt x="1248052" y="1627430"/>
                  <a:pt x="1324518" y="1635760"/>
                  <a:pt x="1400718" y="1645920"/>
                </a:cubicBezTo>
                <a:lnTo>
                  <a:pt x="1492158" y="1676400"/>
                </a:lnTo>
                <a:lnTo>
                  <a:pt x="1583598" y="1706880"/>
                </a:lnTo>
                <a:cubicBezTo>
                  <a:pt x="1603918" y="1727200"/>
                  <a:pt x="1627855" y="1744456"/>
                  <a:pt x="1644558" y="1767840"/>
                </a:cubicBezTo>
                <a:cubicBezTo>
                  <a:pt x="1653895" y="1780912"/>
                  <a:pt x="1649763" y="1801016"/>
                  <a:pt x="1659798" y="1813560"/>
                </a:cubicBezTo>
                <a:cubicBezTo>
                  <a:pt x="1671240" y="1827863"/>
                  <a:pt x="1689135" y="1835849"/>
                  <a:pt x="1705518" y="1844040"/>
                </a:cubicBezTo>
                <a:cubicBezTo>
                  <a:pt x="1736760" y="1859661"/>
                  <a:pt x="1798455" y="1868723"/>
                  <a:pt x="1827438" y="1874520"/>
                </a:cubicBezTo>
                <a:cubicBezTo>
                  <a:pt x="1923958" y="1869440"/>
                  <a:pt x="2021156" y="1871781"/>
                  <a:pt x="2116998" y="1859280"/>
                </a:cubicBezTo>
                <a:cubicBezTo>
                  <a:pt x="2139526" y="1856342"/>
                  <a:pt x="2156686" y="1836777"/>
                  <a:pt x="2177958" y="1828800"/>
                </a:cubicBezTo>
                <a:cubicBezTo>
                  <a:pt x="2265463" y="1795986"/>
                  <a:pt x="2226141" y="1835188"/>
                  <a:pt x="2330358" y="1783080"/>
                </a:cubicBezTo>
                <a:cubicBezTo>
                  <a:pt x="2350678" y="1772920"/>
                  <a:pt x="2371593" y="1763872"/>
                  <a:pt x="2391318" y="1752600"/>
                </a:cubicBezTo>
                <a:cubicBezTo>
                  <a:pt x="2407221" y="1743513"/>
                  <a:pt x="2420655" y="1730311"/>
                  <a:pt x="2437038" y="1722120"/>
                </a:cubicBezTo>
                <a:cubicBezTo>
                  <a:pt x="2451406" y="1714936"/>
                  <a:pt x="2467518" y="1711960"/>
                  <a:pt x="2482758" y="1706880"/>
                </a:cubicBezTo>
                <a:cubicBezTo>
                  <a:pt x="2452278" y="1686560"/>
                  <a:pt x="2416718" y="1671320"/>
                  <a:pt x="2406558" y="1630680"/>
                </a:cubicBezTo>
                <a:cubicBezTo>
                  <a:pt x="2354770" y="1423528"/>
                  <a:pt x="2430582" y="1552416"/>
                  <a:pt x="2360838" y="1447800"/>
                </a:cubicBezTo>
                <a:cubicBezTo>
                  <a:pt x="2365918" y="1391920"/>
                  <a:pt x="2376078" y="1336270"/>
                  <a:pt x="2376078" y="1280160"/>
                </a:cubicBezTo>
                <a:cubicBezTo>
                  <a:pt x="2376078" y="1259215"/>
                  <a:pt x="2370205" y="1237934"/>
                  <a:pt x="2360838" y="1219200"/>
                </a:cubicBezTo>
                <a:cubicBezTo>
                  <a:pt x="2330358" y="1158240"/>
                  <a:pt x="2310038" y="1125220"/>
                  <a:pt x="2254158" y="1097280"/>
                </a:cubicBezTo>
                <a:cubicBezTo>
                  <a:pt x="2239790" y="1090096"/>
                  <a:pt x="2223678" y="1087120"/>
                  <a:pt x="2208438" y="1082040"/>
                </a:cubicBezTo>
                <a:cubicBezTo>
                  <a:pt x="2198278" y="1066800"/>
                  <a:pt x="2180230" y="1054495"/>
                  <a:pt x="2177958" y="1036320"/>
                </a:cubicBezTo>
                <a:cubicBezTo>
                  <a:pt x="2174745" y="1010617"/>
                  <a:pt x="2180347" y="982610"/>
                  <a:pt x="2193198" y="960120"/>
                </a:cubicBezTo>
                <a:cubicBezTo>
                  <a:pt x="2207101" y="935790"/>
                  <a:pt x="2261170" y="922223"/>
                  <a:pt x="2284638" y="914400"/>
                </a:cubicBezTo>
                <a:cubicBezTo>
                  <a:pt x="2311731" y="873760"/>
                  <a:pt x="2320219" y="854552"/>
                  <a:pt x="2360838" y="822960"/>
                </a:cubicBezTo>
                <a:cubicBezTo>
                  <a:pt x="2515931" y="702332"/>
                  <a:pt x="2406098" y="808180"/>
                  <a:pt x="2482758" y="731520"/>
                </a:cubicBezTo>
              </a:path>
            </a:pathLst>
          </a:custGeom>
          <a:solidFill>
            <a:srgbClr val="FF0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" y="5158154"/>
            <a:ext cx="1219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জনপদটি বর্তমান বাংলাদেশের বগুড়া,রংপুর,রাজশাহী ও দিনাজাপুর নিয়ে গঠিত হয়েছিল। এর রাজধানী ছিল  মহাস্থানগড়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।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088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04493" y="187569"/>
            <a:ext cx="3892062" cy="98473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501662" y="187569"/>
            <a:ext cx="34700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>
                <a:latin typeface="NikoshBAN" pitchFamily="2" charset="0"/>
                <a:cs typeface="NikoshBAN" pitchFamily="2" charset="0"/>
              </a:rPr>
              <a:t>হরিকেল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1662886"/>
            <a:ext cx="5029200" cy="353222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2032" y="4572000"/>
            <a:ext cx="10386646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জনপদটি বর্তমান বাংলাদেশের বৃহত্তর সিলেট নিয়ে গঠিত হয়েছিল।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667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270</Words>
  <Application>Microsoft Office PowerPoint</Application>
  <PresentationFormat>Widescreen</PresentationFormat>
  <Paragraphs>49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30</cp:revision>
  <dcterms:created xsi:type="dcterms:W3CDTF">2019-12-14T04:39:15Z</dcterms:created>
  <dcterms:modified xsi:type="dcterms:W3CDTF">2019-12-14T05:36:25Z</dcterms:modified>
</cp:coreProperties>
</file>