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66" r:id="rId2"/>
    <p:sldId id="256" r:id="rId3"/>
    <p:sldId id="257" r:id="rId4"/>
    <p:sldId id="258" r:id="rId5"/>
    <p:sldId id="259" r:id="rId6"/>
    <p:sldId id="260" r:id="rId7"/>
    <p:sldId id="261" r:id="rId8"/>
    <p:sldId id="275" r:id="rId9"/>
    <p:sldId id="262" r:id="rId10"/>
    <p:sldId id="263" r:id="rId11"/>
    <p:sldId id="264" r:id="rId12"/>
    <p:sldId id="265" r:id="rId13"/>
    <p:sldId id="267" r:id="rId14"/>
    <p:sldId id="268" r:id="rId15"/>
    <p:sldId id="274" r:id="rId16"/>
    <p:sldId id="270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71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237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21B89FC-2340-4D73-BFDF-FA0128026340}" type="doc">
      <dgm:prSet loTypeId="urn:microsoft.com/office/officeart/2005/8/layout/radial5" loCatId="cycle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ECB0D2BA-6BB9-469F-9B44-961049ADA895}">
      <dgm:prSet phldrT="[Text]" custT="1"/>
      <dgm:spPr/>
      <dgm:t>
        <a:bodyPr/>
        <a:lstStyle/>
        <a:p>
          <a:r>
            <a:rPr lang="bn-IN" sz="2800" dirty="0" smtClean="0">
              <a:latin typeface="NikoshBAN" panose="02000000000000000000" pitchFamily="2" charset="0"/>
              <a:cs typeface="NikoshBAN" panose="02000000000000000000" pitchFamily="2" charset="0"/>
            </a:rPr>
            <a:t>টপোলজি </a:t>
          </a:r>
          <a:endParaRPr lang="en-US" sz="28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1FD1D736-A280-4BBA-8081-20EC67608160}" type="parTrans" cxnId="{1C378F49-E113-4EBB-BB59-3DBBAEAEA345}">
      <dgm:prSet/>
      <dgm:spPr/>
      <dgm:t>
        <a:bodyPr/>
        <a:lstStyle/>
        <a:p>
          <a:endParaRPr lang="en-US"/>
        </a:p>
      </dgm:t>
    </dgm:pt>
    <dgm:pt modelId="{8C219524-B67E-4452-A244-F5DB26930DC3}" type="sibTrans" cxnId="{1C378F49-E113-4EBB-BB59-3DBBAEAEA345}">
      <dgm:prSet/>
      <dgm:spPr/>
      <dgm:t>
        <a:bodyPr/>
        <a:lstStyle/>
        <a:p>
          <a:endParaRPr lang="en-US"/>
        </a:p>
      </dgm:t>
    </dgm:pt>
    <dgm:pt modelId="{334DF88D-0078-45A8-AEF7-E3DF8A7B6651}">
      <dgm:prSet phldrT="[Text]" custT="1"/>
      <dgm:spPr/>
      <dgm:t>
        <a:bodyPr/>
        <a:lstStyle/>
        <a:p>
          <a:pPr>
            <a:spcAft>
              <a:spcPts val="3000"/>
            </a:spcAft>
          </a:pPr>
          <a:r>
            <a:rPr lang="bn-IN" sz="3200" dirty="0" smtClean="0">
              <a:latin typeface="NikoshBAN" panose="02000000000000000000" pitchFamily="2" charset="0"/>
              <a:cs typeface="NikoshBAN" panose="02000000000000000000" pitchFamily="2" charset="0"/>
            </a:rPr>
            <a:t>বাস টপোলজি </a:t>
          </a:r>
          <a:endParaRPr lang="en-US" sz="32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0017E170-F149-45D8-BA65-5E9E32ACCB98}" type="parTrans" cxnId="{C7F2C905-2720-4308-B744-AA9BD51E03DE}">
      <dgm:prSet/>
      <dgm:spPr/>
      <dgm:t>
        <a:bodyPr/>
        <a:lstStyle/>
        <a:p>
          <a:endParaRPr lang="en-US"/>
        </a:p>
      </dgm:t>
    </dgm:pt>
    <dgm:pt modelId="{5BCFCB4F-1FDB-4718-AD90-87E34D97ED8F}" type="sibTrans" cxnId="{C7F2C905-2720-4308-B744-AA9BD51E03DE}">
      <dgm:prSet/>
      <dgm:spPr/>
      <dgm:t>
        <a:bodyPr/>
        <a:lstStyle/>
        <a:p>
          <a:endParaRPr lang="en-US"/>
        </a:p>
      </dgm:t>
    </dgm:pt>
    <dgm:pt modelId="{8F4DD5BE-594B-4064-A27A-7BAE02FEAE36}">
      <dgm:prSet phldrT="[Text]" custT="1"/>
      <dgm:spPr/>
      <dgm:t>
        <a:bodyPr/>
        <a:lstStyle/>
        <a:p>
          <a:r>
            <a:rPr lang="bn-IN" sz="3200" dirty="0" smtClean="0">
              <a:latin typeface="NikoshBAN" panose="02000000000000000000" pitchFamily="2" charset="0"/>
              <a:cs typeface="NikoshBAN" panose="02000000000000000000" pitchFamily="2" charset="0"/>
            </a:rPr>
            <a:t>রিং টপোলজি  </a:t>
          </a:r>
          <a:endParaRPr lang="en-US" sz="32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C364B55C-21EE-4811-8438-F9A1A4F4B391}" type="parTrans" cxnId="{65F49DEA-0017-4835-91B9-9A8C883133D0}">
      <dgm:prSet/>
      <dgm:spPr/>
      <dgm:t>
        <a:bodyPr/>
        <a:lstStyle/>
        <a:p>
          <a:endParaRPr lang="en-US"/>
        </a:p>
      </dgm:t>
    </dgm:pt>
    <dgm:pt modelId="{C780ADDC-E7B0-4198-B3FE-E0449EE4804B}" type="sibTrans" cxnId="{65F49DEA-0017-4835-91B9-9A8C883133D0}">
      <dgm:prSet/>
      <dgm:spPr/>
      <dgm:t>
        <a:bodyPr/>
        <a:lstStyle/>
        <a:p>
          <a:endParaRPr lang="en-US"/>
        </a:p>
      </dgm:t>
    </dgm:pt>
    <dgm:pt modelId="{A55DE0E0-B1B6-4DBA-9AFC-C6260EC82ECB}">
      <dgm:prSet phldrT="[Text]" custT="1"/>
      <dgm:spPr/>
      <dgm:t>
        <a:bodyPr/>
        <a:lstStyle/>
        <a:p>
          <a:r>
            <a:rPr lang="bn-IN" sz="2800" dirty="0" smtClean="0">
              <a:latin typeface="NikoshBAN" panose="02000000000000000000" pitchFamily="2" charset="0"/>
              <a:cs typeface="NikoshBAN" panose="02000000000000000000" pitchFamily="2" charset="0"/>
            </a:rPr>
            <a:t>স্টার টপোলজি  </a:t>
          </a:r>
          <a:endParaRPr lang="en-US" sz="28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BA1420E1-9C25-4AAB-BF0D-7EDE7654C561}" type="parTrans" cxnId="{39232885-48C9-42F8-BC8E-9CAA7EF3A83F}">
      <dgm:prSet/>
      <dgm:spPr/>
      <dgm:t>
        <a:bodyPr/>
        <a:lstStyle/>
        <a:p>
          <a:endParaRPr lang="en-US"/>
        </a:p>
      </dgm:t>
    </dgm:pt>
    <dgm:pt modelId="{8ADEA180-1F09-410E-B14E-C48E9084A219}" type="sibTrans" cxnId="{39232885-48C9-42F8-BC8E-9CAA7EF3A83F}">
      <dgm:prSet/>
      <dgm:spPr/>
      <dgm:t>
        <a:bodyPr/>
        <a:lstStyle/>
        <a:p>
          <a:endParaRPr lang="en-US"/>
        </a:p>
      </dgm:t>
    </dgm:pt>
    <dgm:pt modelId="{0BEE922C-7DB1-4878-96D1-66488B2E8681}">
      <dgm:prSet custT="1"/>
      <dgm:spPr/>
      <dgm:t>
        <a:bodyPr/>
        <a:lstStyle/>
        <a:p>
          <a:r>
            <a:rPr lang="bn-IN" sz="3200" dirty="0" smtClean="0">
              <a:latin typeface="NikoshBAN" panose="02000000000000000000" pitchFamily="2" charset="0"/>
              <a:cs typeface="NikoshBAN" panose="02000000000000000000" pitchFamily="2" charset="0"/>
            </a:rPr>
            <a:t>ট্রি টপোলজি </a:t>
          </a:r>
          <a:endParaRPr lang="en-US" sz="32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0933BFBB-CBBF-4284-9AB9-46AAC0DE5135}" type="parTrans" cxnId="{C99AC801-FD7E-40DA-A3A4-94A79FADA202}">
      <dgm:prSet/>
      <dgm:spPr/>
      <dgm:t>
        <a:bodyPr/>
        <a:lstStyle/>
        <a:p>
          <a:endParaRPr lang="en-US"/>
        </a:p>
      </dgm:t>
    </dgm:pt>
    <dgm:pt modelId="{77081383-B751-46CE-9178-C131B3A8ABF8}" type="sibTrans" cxnId="{C99AC801-FD7E-40DA-A3A4-94A79FADA202}">
      <dgm:prSet/>
      <dgm:spPr/>
      <dgm:t>
        <a:bodyPr/>
        <a:lstStyle/>
        <a:p>
          <a:endParaRPr lang="en-US"/>
        </a:p>
      </dgm:t>
    </dgm:pt>
    <dgm:pt modelId="{F834FBA3-95F4-41BC-A0EC-355F6E5535AE}">
      <dgm:prSet custT="1"/>
      <dgm:spPr/>
      <dgm:t>
        <a:bodyPr/>
        <a:lstStyle/>
        <a:p>
          <a:r>
            <a:rPr lang="bn-IN" sz="3200" dirty="0" smtClean="0">
              <a:latin typeface="NikoshBAN" panose="02000000000000000000" pitchFamily="2" charset="0"/>
              <a:cs typeface="NikoshBAN" panose="02000000000000000000" pitchFamily="2" charset="0"/>
            </a:rPr>
            <a:t>মেশ টপোলজি </a:t>
          </a:r>
          <a:endParaRPr lang="en-US" sz="32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649D2FD2-1C9F-4E1B-843E-E8EB82BAD812}" type="parTrans" cxnId="{9D3ACD42-FB0F-414F-A1E6-5EF803AA9E9A}">
      <dgm:prSet/>
      <dgm:spPr/>
      <dgm:t>
        <a:bodyPr/>
        <a:lstStyle/>
        <a:p>
          <a:endParaRPr lang="en-US"/>
        </a:p>
      </dgm:t>
    </dgm:pt>
    <dgm:pt modelId="{375DABFF-E2F6-4406-86BA-03063F12AE46}" type="sibTrans" cxnId="{9D3ACD42-FB0F-414F-A1E6-5EF803AA9E9A}">
      <dgm:prSet/>
      <dgm:spPr/>
      <dgm:t>
        <a:bodyPr/>
        <a:lstStyle/>
        <a:p>
          <a:endParaRPr lang="en-US"/>
        </a:p>
      </dgm:t>
    </dgm:pt>
    <dgm:pt modelId="{8E5E2DFF-183B-4E1B-8360-8AB7C93A4879}">
      <dgm:prSet phldrT="[Text]" custScaleX="120373" custScaleY="112852"/>
      <dgm:spPr/>
      <dgm:t>
        <a:bodyPr/>
        <a:lstStyle/>
        <a:p>
          <a:endParaRPr lang="en-US"/>
        </a:p>
      </dgm:t>
    </dgm:pt>
    <dgm:pt modelId="{15244CE1-CCBE-44DD-A814-04A5C9F2E66D}" type="parTrans" cxnId="{C3937D50-2DE6-4FEF-9021-084CB1CFC5DB}">
      <dgm:prSet/>
      <dgm:spPr/>
      <dgm:t>
        <a:bodyPr/>
        <a:lstStyle/>
        <a:p>
          <a:endParaRPr lang="en-US"/>
        </a:p>
      </dgm:t>
    </dgm:pt>
    <dgm:pt modelId="{5BD2F31C-DDB7-496E-AF55-617B6EE604CC}" type="sibTrans" cxnId="{C3937D50-2DE6-4FEF-9021-084CB1CFC5DB}">
      <dgm:prSet/>
      <dgm:spPr/>
      <dgm:t>
        <a:bodyPr/>
        <a:lstStyle/>
        <a:p>
          <a:endParaRPr lang="en-US"/>
        </a:p>
      </dgm:t>
    </dgm:pt>
    <dgm:pt modelId="{9290F3EC-0F78-470D-B399-698844B4A58E}">
      <dgm:prSet phldrT="[Text]" custScaleX="120373" custScaleY="112852"/>
      <dgm:spPr/>
      <dgm:t>
        <a:bodyPr/>
        <a:lstStyle/>
        <a:p>
          <a:endParaRPr lang="en-US"/>
        </a:p>
      </dgm:t>
    </dgm:pt>
    <dgm:pt modelId="{BFADBEBF-FA21-43D9-B253-39F914B832BB}" type="parTrans" cxnId="{C3231540-2631-4F5B-A418-6CB8B5272033}">
      <dgm:prSet/>
      <dgm:spPr/>
      <dgm:t>
        <a:bodyPr/>
        <a:lstStyle/>
        <a:p>
          <a:endParaRPr lang="en-US"/>
        </a:p>
      </dgm:t>
    </dgm:pt>
    <dgm:pt modelId="{4E8A9597-702A-4163-A5DC-6647B22DCE5A}" type="sibTrans" cxnId="{C3231540-2631-4F5B-A418-6CB8B5272033}">
      <dgm:prSet/>
      <dgm:spPr/>
      <dgm:t>
        <a:bodyPr/>
        <a:lstStyle/>
        <a:p>
          <a:endParaRPr lang="en-US"/>
        </a:p>
      </dgm:t>
    </dgm:pt>
    <dgm:pt modelId="{0BE854F2-8BE0-4285-A86E-E6F8CF23ED80}">
      <dgm:prSet phldrT="[Text]" custScaleX="120373" custScaleY="112852"/>
      <dgm:spPr/>
      <dgm:t>
        <a:bodyPr/>
        <a:lstStyle/>
        <a:p>
          <a:endParaRPr lang="en-US"/>
        </a:p>
      </dgm:t>
    </dgm:pt>
    <dgm:pt modelId="{44389393-1EF9-498F-9BFB-4A1528F4BA7C}" type="parTrans" cxnId="{9864B963-E1F5-4810-89AF-8C9C6E7A75B5}">
      <dgm:prSet/>
      <dgm:spPr/>
      <dgm:t>
        <a:bodyPr/>
        <a:lstStyle/>
        <a:p>
          <a:endParaRPr lang="en-US"/>
        </a:p>
      </dgm:t>
    </dgm:pt>
    <dgm:pt modelId="{B6D08EF1-EC82-49D9-8D21-496A270BA622}" type="sibTrans" cxnId="{9864B963-E1F5-4810-89AF-8C9C6E7A75B5}">
      <dgm:prSet/>
      <dgm:spPr/>
      <dgm:t>
        <a:bodyPr/>
        <a:lstStyle/>
        <a:p>
          <a:endParaRPr lang="en-US"/>
        </a:p>
      </dgm:t>
    </dgm:pt>
    <dgm:pt modelId="{C6B41FB6-868E-43DE-AAF6-9DB28D03B85E}">
      <dgm:prSet phldrT="[Text]" custScaleX="120373" custScaleY="112852"/>
      <dgm:spPr/>
      <dgm:t>
        <a:bodyPr/>
        <a:lstStyle/>
        <a:p>
          <a:endParaRPr lang="en-US"/>
        </a:p>
      </dgm:t>
    </dgm:pt>
    <dgm:pt modelId="{2F448BAE-C43B-4281-BDA5-60408CDC8895}" type="parTrans" cxnId="{3E15121E-BDF6-4DF5-9B07-942C1D831FCC}">
      <dgm:prSet/>
      <dgm:spPr/>
      <dgm:t>
        <a:bodyPr/>
        <a:lstStyle/>
        <a:p>
          <a:endParaRPr lang="en-US"/>
        </a:p>
      </dgm:t>
    </dgm:pt>
    <dgm:pt modelId="{52F986FF-C02B-4B8A-8C34-F087DED93521}" type="sibTrans" cxnId="{3E15121E-BDF6-4DF5-9B07-942C1D831FCC}">
      <dgm:prSet/>
      <dgm:spPr/>
      <dgm:t>
        <a:bodyPr/>
        <a:lstStyle/>
        <a:p>
          <a:endParaRPr lang="en-US"/>
        </a:p>
      </dgm:t>
    </dgm:pt>
    <dgm:pt modelId="{567EEB01-0BE5-4BCC-A907-26F1C5FB06DF}" type="pres">
      <dgm:prSet presAssocID="{021B89FC-2340-4D73-BFDF-FA0128026340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A51BD41B-FAE3-4B9D-96C7-0032538F36A9}" type="pres">
      <dgm:prSet presAssocID="{ECB0D2BA-6BB9-469F-9B44-961049ADA895}" presName="centerShape" presStyleLbl="node0" presStyleIdx="0" presStyleCnt="1" custScaleX="146417" custScaleY="135813" custLinFactNeighborY="346"/>
      <dgm:spPr/>
      <dgm:t>
        <a:bodyPr/>
        <a:lstStyle/>
        <a:p>
          <a:endParaRPr lang="en-US"/>
        </a:p>
      </dgm:t>
    </dgm:pt>
    <dgm:pt modelId="{FC92972D-DD46-430C-A95F-0BB41D427EED}" type="pres">
      <dgm:prSet presAssocID="{0017E170-F149-45D8-BA65-5E9E32ACCB98}" presName="parTrans" presStyleLbl="sibTrans2D1" presStyleIdx="0" presStyleCnt="5"/>
      <dgm:spPr/>
      <dgm:t>
        <a:bodyPr/>
        <a:lstStyle/>
        <a:p>
          <a:endParaRPr lang="en-US"/>
        </a:p>
      </dgm:t>
    </dgm:pt>
    <dgm:pt modelId="{E40B970A-5053-4BEE-8AF8-3F778703EDEB}" type="pres">
      <dgm:prSet presAssocID="{0017E170-F149-45D8-BA65-5E9E32ACCB98}" presName="connectorText" presStyleLbl="sibTrans2D1" presStyleIdx="0" presStyleCnt="5"/>
      <dgm:spPr/>
      <dgm:t>
        <a:bodyPr/>
        <a:lstStyle/>
        <a:p>
          <a:endParaRPr lang="en-US"/>
        </a:p>
      </dgm:t>
    </dgm:pt>
    <dgm:pt modelId="{7FA1D939-291E-4C87-A3CF-ACD85780FD8B}" type="pres">
      <dgm:prSet presAssocID="{334DF88D-0078-45A8-AEF7-E3DF8A7B6651}" presName="node" presStyleLbl="node1" presStyleIdx="0" presStyleCnt="5" custScaleX="127041" custScaleY="119321" custRadScaleRad="127699" custRadScaleInc="193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5F7240A-8997-4878-A3EF-F4432FDEDC05}" type="pres">
      <dgm:prSet presAssocID="{C364B55C-21EE-4811-8438-F9A1A4F4B391}" presName="parTrans" presStyleLbl="sibTrans2D1" presStyleIdx="1" presStyleCnt="5"/>
      <dgm:spPr/>
      <dgm:t>
        <a:bodyPr/>
        <a:lstStyle/>
        <a:p>
          <a:endParaRPr lang="en-US"/>
        </a:p>
      </dgm:t>
    </dgm:pt>
    <dgm:pt modelId="{E3841667-7938-4A22-B797-2FE7211252FC}" type="pres">
      <dgm:prSet presAssocID="{C364B55C-21EE-4811-8438-F9A1A4F4B391}" presName="connectorText" presStyleLbl="sibTrans2D1" presStyleIdx="1" presStyleCnt="5"/>
      <dgm:spPr/>
      <dgm:t>
        <a:bodyPr/>
        <a:lstStyle/>
        <a:p>
          <a:endParaRPr lang="en-US"/>
        </a:p>
      </dgm:t>
    </dgm:pt>
    <dgm:pt modelId="{6A1391ED-D23D-47AA-90F1-47075BBFD66D}" type="pres">
      <dgm:prSet presAssocID="{8F4DD5BE-594B-4064-A27A-7BAE02FEAE36}" presName="node" presStyleLbl="node1" presStyleIdx="1" presStyleCnt="5" custScaleX="133623" custScaleY="126612" custRadScaleRad="117083" custRadScaleInc="-413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71909AB-EFB0-4CF7-BD3D-9F89D3C46B86}" type="pres">
      <dgm:prSet presAssocID="{BA1420E1-9C25-4AAB-BF0D-7EDE7654C561}" presName="parTrans" presStyleLbl="sibTrans2D1" presStyleIdx="2" presStyleCnt="5"/>
      <dgm:spPr/>
      <dgm:t>
        <a:bodyPr/>
        <a:lstStyle/>
        <a:p>
          <a:endParaRPr lang="en-US"/>
        </a:p>
      </dgm:t>
    </dgm:pt>
    <dgm:pt modelId="{70F1AC31-302C-4ACE-8FF8-B07778B07940}" type="pres">
      <dgm:prSet presAssocID="{BA1420E1-9C25-4AAB-BF0D-7EDE7654C561}" presName="connectorText" presStyleLbl="sibTrans2D1" presStyleIdx="2" presStyleCnt="5"/>
      <dgm:spPr/>
      <dgm:t>
        <a:bodyPr/>
        <a:lstStyle/>
        <a:p>
          <a:endParaRPr lang="en-US"/>
        </a:p>
      </dgm:t>
    </dgm:pt>
    <dgm:pt modelId="{E6B24B3C-BAF1-45EC-BEDD-1A6648203D56}" type="pres">
      <dgm:prSet presAssocID="{A55DE0E0-B1B6-4DBA-9AFC-C6260EC82ECB}" presName="node" presStyleLbl="node1" presStyleIdx="2" presStyleCnt="5" custScaleX="133219" custScaleY="112626" custRadScaleRad="132346" custRadScaleInc="-5663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F6C03D1-B242-4F4E-9B22-BDC8261454C2}" type="pres">
      <dgm:prSet presAssocID="{0933BFBB-CBBF-4284-9AB9-46AAC0DE5135}" presName="parTrans" presStyleLbl="sibTrans2D1" presStyleIdx="3" presStyleCnt="5"/>
      <dgm:spPr/>
      <dgm:t>
        <a:bodyPr/>
        <a:lstStyle/>
        <a:p>
          <a:endParaRPr lang="en-US"/>
        </a:p>
      </dgm:t>
    </dgm:pt>
    <dgm:pt modelId="{C65C34A1-E864-48D7-9C6E-60FC3B7695E5}" type="pres">
      <dgm:prSet presAssocID="{0933BFBB-CBBF-4284-9AB9-46AAC0DE5135}" presName="connectorText" presStyleLbl="sibTrans2D1" presStyleIdx="3" presStyleCnt="5"/>
      <dgm:spPr/>
      <dgm:t>
        <a:bodyPr/>
        <a:lstStyle/>
        <a:p>
          <a:endParaRPr lang="en-US"/>
        </a:p>
      </dgm:t>
    </dgm:pt>
    <dgm:pt modelId="{89DE5ECF-FF85-42BB-A9FB-0BB47B74EC2F}" type="pres">
      <dgm:prSet presAssocID="{0BEE922C-7DB1-4878-96D1-66488B2E8681}" presName="node" presStyleLbl="node1" presStyleIdx="3" presStyleCnt="5" custScaleX="121338" custScaleY="118097" custRadScaleRad="122461" custRadScaleInc="3514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86CB47E-A6CA-4D51-A625-2AC48D316FCD}" type="pres">
      <dgm:prSet presAssocID="{649D2FD2-1C9F-4E1B-843E-E8EB82BAD812}" presName="parTrans" presStyleLbl="sibTrans2D1" presStyleIdx="4" presStyleCnt="5"/>
      <dgm:spPr/>
      <dgm:t>
        <a:bodyPr/>
        <a:lstStyle/>
        <a:p>
          <a:endParaRPr lang="en-US"/>
        </a:p>
      </dgm:t>
    </dgm:pt>
    <dgm:pt modelId="{D8644F6F-F7D4-443B-B81D-C9AC483BF8AE}" type="pres">
      <dgm:prSet presAssocID="{649D2FD2-1C9F-4E1B-843E-E8EB82BAD812}" presName="connectorText" presStyleLbl="sibTrans2D1" presStyleIdx="4" presStyleCnt="5"/>
      <dgm:spPr/>
      <dgm:t>
        <a:bodyPr/>
        <a:lstStyle/>
        <a:p>
          <a:endParaRPr lang="en-US"/>
        </a:p>
      </dgm:t>
    </dgm:pt>
    <dgm:pt modelId="{0309D24C-1135-49B2-A88D-1862DD8109C2}" type="pres">
      <dgm:prSet presAssocID="{F834FBA3-95F4-41BC-A0EC-355F6E5535AE}" presName="node" presStyleLbl="node1" presStyleIdx="4" presStyleCnt="5" custScaleX="118450" custScaleY="117279" custRadScaleRad="127763" custRadScaleInc="-607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4A672083-B7FD-4B25-831E-A5F4A4DACE98}" type="presOf" srcId="{649D2FD2-1C9F-4E1B-843E-E8EB82BAD812}" destId="{286CB47E-A6CA-4D51-A625-2AC48D316FCD}" srcOrd="0" destOrd="0" presId="urn:microsoft.com/office/officeart/2005/8/layout/radial5"/>
    <dgm:cxn modelId="{5475FBB2-6A5D-4C94-AA91-DC147167ACC1}" type="presOf" srcId="{F834FBA3-95F4-41BC-A0EC-355F6E5535AE}" destId="{0309D24C-1135-49B2-A88D-1862DD8109C2}" srcOrd="0" destOrd="0" presId="urn:microsoft.com/office/officeart/2005/8/layout/radial5"/>
    <dgm:cxn modelId="{3E50D096-1AE6-4107-A93A-87B01543FF56}" type="presOf" srcId="{C364B55C-21EE-4811-8438-F9A1A4F4B391}" destId="{45F7240A-8997-4878-A3EF-F4432FDEDC05}" srcOrd="0" destOrd="0" presId="urn:microsoft.com/office/officeart/2005/8/layout/radial5"/>
    <dgm:cxn modelId="{39232885-48C9-42F8-BC8E-9CAA7EF3A83F}" srcId="{ECB0D2BA-6BB9-469F-9B44-961049ADA895}" destId="{A55DE0E0-B1B6-4DBA-9AFC-C6260EC82ECB}" srcOrd="2" destOrd="0" parTransId="{BA1420E1-9C25-4AAB-BF0D-7EDE7654C561}" sibTransId="{8ADEA180-1F09-410E-B14E-C48E9084A219}"/>
    <dgm:cxn modelId="{65F49DEA-0017-4835-91B9-9A8C883133D0}" srcId="{ECB0D2BA-6BB9-469F-9B44-961049ADA895}" destId="{8F4DD5BE-594B-4064-A27A-7BAE02FEAE36}" srcOrd="1" destOrd="0" parTransId="{C364B55C-21EE-4811-8438-F9A1A4F4B391}" sibTransId="{C780ADDC-E7B0-4198-B3FE-E0449EE4804B}"/>
    <dgm:cxn modelId="{D71B7EDE-D526-40F8-99E5-169545C40FC0}" type="presOf" srcId="{649D2FD2-1C9F-4E1B-843E-E8EB82BAD812}" destId="{D8644F6F-F7D4-443B-B81D-C9AC483BF8AE}" srcOrd="1" destOrd="0" presId="urn:microsoft.com/office/officeart/2005/8/layout/radial5"/>
    <dgm:cxn modelId="{C3937D50-2DE6-4FEF-9021-084CB1CFC5DB}" srcId="{021B89FC-2340-4D73-BFDF-FA0128026340}" destId="{8E5E2DFF-183B-4E1B-8360-8AB7C93A4879}" srcOrd="1" destOrd="0" parTransId="{15244CE1-CCBE-44DD-A814-04A5C9F2E66D}" sibTransId="{5BD2F31C-DDB7-496E-AF55-617B6EE604CC}"/>
    <dgm:cxn modelId="{BDDB1F44-1D60-4F38-84F3-2A4E4AC34E11}" type="presOf" srcId="{0933BFBB-CBBF-4284-9AB9-46AAC0DE5135}" destId="{C65C34A1-E864-48D7-9C6E-60FC3B7695E5}" srcOrd="1" destOrd="0" presId="urn:microsoft.com/office/officeart/2005/8/layout/radial5"/>
    <dgm:cxn modelId="{A7133D56-A296-428C-8DD4-6671CED2F2B7}" type="presOf" srcId="{BA1420E1-9C25-4AAB-BF0D-7EDE7654C561}" destId="{70F1AC31-302C-4ACE-8FF8-B07778B07940}" srcOrd="1" destOrd="0" presId="urn:microsoft.com/office/officeart/2005/8/layout/radial5"/>
    <dgm:cxn modelId="{AAFE6EE1-3503-4E60-A39F-CCF5F4D1C91F}" type="presOf" srcId="{0017E170-F149-45D8-BA65-5E9E32ACCB98}" destId="{E40B970A-5053-4BEE-8AF8-3F778703EDEB}" srcOrd="1" destOrd="0" presId="urn:microsoft.com/office/officeart/2005/8/layout/radial5"/>
    <dgm:cxn modelId="{C3231540-2631-4F5B-A418-6CB8B5272033}" srcId="{021B89FC-2340-4D73-BFDF-FA0128026340}" destId="{9290F3EC-0F78-470D-B399-698844B4A58E}" srcOrd="2" destOrd="0" parTransId="{BFADBEBF-FA21-43D9-B253-39F914B832BB}" sibTransId="{4E8A9597-702A-4163-A5DC-6647B22DCE5A}"/>
    <dgm:cxn modelId="{4DC10F13-2C41-48C6-9CE0-5E93B3C82C9C}" type="presOf" srcId="{ECB0D2BA-6BB9-469F-9B44-961049ADA895}" destId="{A51BD41B-FAE3-4B9D-96C7-0032538F36A9}" srcOrd="0" destOrd="0" presId="urn:microsoft.com/office/officeart/2005/8/layout/radial5"/>
    <dgm:cxn modelId="{348766F5-E484-4866-AEE8-150B21589F37}" type="presOf" srcId="{8F4DD5BE-594B-4064-A27A-7BAE02FEAE36}" destId="{6A1391ED-D23D-47AA-90F1-47075BBFD66D}" srcOrd="0" destOrd="0" presId="urn:microsoft.com/office/officeart/2005/8/layout/radial5"/>
    <dgm:cxn modelId="{3D70D614-A468-43B5-8CA7-47C75B5749E4}" type="presOf" srcId="{021B89FC-2340-4D73-BFDF-FA0128026340}" destId="{567EEB01-0BE5-4BCC-A907-26F1C5FB06DF}" srcOrd="0" destOrd="0" presId="urn:microsoft.com/office/officeart/2005/8/layout/radial5"/>
    <dgm:cxn modelId="{3A8FDFD6-B770-4862-B12C-20C49DCBD70A}" type="presOf" srcId="{0017E170-F149-45D8-BA65-5E9E32ACCB98}" destId="{FC92972D-DD46-430C-A95F-0BB41D427EED}" srcOrd="0" destOrd="0" presId="urn:microsoft.com/office/officeart/2005/8/layout/radial5"/>
    <dgm:cxn modelId="{C7F2C905-2720-4308-B744-AA9BD51E03DE}" srcId="{ECB0D2BA-6BB9-469F-9B44-961049ADA895}" destId="{334DF88D-0078-45A8-AEF7-E3DF8A7B6651}" srcOrd="0" destOrd="0" parTransId="{0017E170-F149-45D8-BA65-5E9E32ACCB98}" sibTransId="{5BCFCB4F-1FDB-4718-AD90-87E34D97ED8F}"/>
    <dgm:cxn modelId="{F51EC34D-C6FE-481B-BD3B-BA72295B2180}" type="presOf" srcId="{C364B55C-21EE-4811-8438-F9A1A4F4B391}" destId="{E3841667-7938-4A22-B797-2FE7211252FC}" srcOrd="1" destOrd="0" presId="urn:microsoft.com/office/officeart/2005/8/layout/radial5"/>
    <dgm:cxn modelId="{9D3ACD42-FB0F-414F-A1E6-5EF803AA9E9A}" srcId="{ECB0D2BA-6BB9-469F-9B44-961049ADA895}" destId="{F834FBA3-95F4-41BC-A0EC-355F6E5535AE}" srcOrd="4" destOrd="0" parTransId="{649D2FD2-1C9F-4E1B-843E-E8EB82BAD812}" sibTransId="{375DABFF-E2F6-4406-86BA-03063F12AE46}"/>
    <dgm:cxn modelId="{9864B963-E1F5-4810-89AF-8C9C6E7A75B5}" srcId="{021B89FC-2340-4D73-BFDF-FA0128026340}" destId="{0BE854F2-8BE0-4285-A86E-E6F8CF23ED80}" srcOrd="3" destOrd="0" parTransId="{44389393-1EF9-498F-9BFB-4A1528F4BA7C}" sibTransId="{B6D08EF1-EC82-49D9-8D21-496A270BA622}"/>
    <dgm:cxn modelId="{1C378F49-E113-4EBB-BB59-3DBBAEAEA345}" srcId="{021B89FC-2340-4D73-BFDF-FA0128026340}" destId="{ECB0D2BA-6BB9-469F-9B44-961049ADA895}" srcOrd="0" destOrd="0" parTransId="{1FD1D736-A280-4BBA-8081-20EC67608160}" sibTransId="{8C219524-B67E-4452-A244-F5DB26930DC3}"/>
    <dgm:cxn modelId="{C99AC801-FD7E-40DA-A3A4-94A79FADA202}" srcId="{ECB0D2BA-6BB9-469F-9B44-961049ADA895}" destId="{0BEE922C-7DB1-4878-96D1-66488B2E8681}" srcOrd="3" destOrd="0" parTransId="{0933BFBB-CBBF-4284-9AB9-46AAC0DE5135}" sibTransId="{77081383-B751-46CE-9178-C131B3A8ABF8}"/>
    <dgm:cxn modelId="{3E15121E-BDF6-4DF5-9B07-942C1D831FCC}" srcId="{021B89FC-2340-4D73-BFDF-FA0128026340}" destId="{C6B41FB6-868E-43DE-AAF6-9DB28D03B85E}" srcOrd="4" destOrd="0" parTransId="{2F448BAE-C43B-4281-BDA5-60408CDC8895}" sibTransId="{52F986FF-C02B-4B8A-8C34-F087DED93521}"/>
    <dgm:cxn modelId="{A93A03FE-86B9-4F2B-9AC9-2E3A2944D63C}" type="presOf" srcId="{0933BFBB-CBBF-4284-9AB9-46AAC0DE5135}" destId="{EF6C03D1-B242-4F4E-9B22-BDC8261454C2}" srcOrd="0" destOrd="0" presId="urn:microsoft.com/office/officeart/2005/8/layout/radial5"/>
    <dgm:cxn modelId="{21BC77D2-9105-46C3-AD1A-9C51584656B8}" type="presOf" srcId="{BA1420E1-9C25-4AAB-BF0D-7EDE7654C561}" destId="{171909AB-EFB0-4CF7-BD3D-9F89D3C46B86}" srcOrd="0" destOrd="0" presId="urn:microsoft.com/office/officeart/2005/8/layout/radial5"/>
    <dgm:cxn modelId="{4A973312-9E6F-4A89-9B5E-101F88A6A3E0}" type="presOf" srcId="{0BEE922C-7DB1-4878-96D1-66488B2E8681}" destId="{89DE5ECF-FF85-42BB-A9FB-0BB47B74EC2F}" srcOrd="0" destOrd="0" presId="urn:microsoft.com/office/officeart/2005/8/layout/radial5"/>
    <dgm:cxn modelId="{32CC2930-1A1F-40AC-81A5-EB1DC4F22F9F}" type="presOf" srcId="{334DF88D-0078-45A8-AEF7-E3DF8A7B6651}" destId="{7FA1D939-291E-4C87-A3CF-ACD85780FD8B}" srcOrd="0" destOrd="0" presId="urn:microsoft.com/office/officeart/2005/8/layout/radial5"/>
    <dgm:cxn modelId="{49C19926-F8ED-4AC1-81C6-F53AA58D479D}" type="presOf" srcId="{A55DE0E0-B1B6-4DBA-9AFC-C6260EC82ECB}" destId="{E6B24B3C-BAF1-45EC-BEDD-1A6648203D56}" srcOrd="0" destOrd="0" presId="urn:microsoft.com/office/officeart/2005/8/layout/radial5"/>
    <dgm:cxn modelId="{CCA513C9-4143-46A6-B847-DC99CD122D0D}" type="presParOf" srcId="{567EEB01-0BE5-4BCC-A907-26F1C5FB06DF}" destId="{A51BD41B-FAE3-4B9D-96C7-0032538F36A9}" srcOrd="0" destOrd="0" presId="urn:microsoft.com/office/officeart/2005/8/layout/radial5"/>
    <dgm:cxn modelId="{4DA4A681-B49F-4AF6-A0A9-325692C23F35}" type="presParOf" srcId="{567EEB01-0BE5-4BCC-A907-26F1C5FB06DF}" destId="{FC92972D-DD46-430C-A95F-0BB41D427EED}" srcOrd="1" destOrd="0" presId="urn:microsoft.com/office/officeart/2005/8/layout/radial5"/>
    <dgm:cxn modelId="{38169189-5C1D-4DC2-B748-1375B8D7351C}" type="presParOf" srcId="{FC92972D-DD46-430C-A95F-0BB41D427EED}" destId="{E40B970A-5053-4BEE-8AF8-3F778703EDEB}" srcOrd="0" destOrd="0" presId="urn:microsoft.com/office/officeart/2005/8/layout/radial5"/>
    <dgm:cxn modelId="{8E02621C-D420-46E4-8C4F-69A560CDD5CE}" type="presParOf" srcId="{567EEB01-0BE5-4BCC-A907-26F1C5FB06DF}" destId="{7FA1D939-291E-4C87-A3CF-ACD85780FD8B}" srcOrd="2" destOrd="0" presId="urn:microsoft.com/office/officeart/2005/8/layout/radial5"/>
    <dgm:cxn modelId="{BEF0DFAB-55D3-4E2F-A8E3-6AF4A6EBD598}" type="presParOf" srcId="{567EEB01-0BE5-4BCC-A907-26F1C5FB06DF}" destId="{45F7240A-8997-4878-A3EF-F4432FDEDC05}" srcOrd="3" destOrd="0" presId="urn:microsoft.com/office/officeart/2005/8/layout/radial5"/>
    <dgm:cxn modelId="{BB306179-8AA7-4A4C-BC83-35102A5A7F64}" type="presParOf" srcId="{45F7240A-8997-4878-A3EF-F4432FDEDC05}" destId="{E3841667-7938-4A22-B797-2FE7211252FC}" srcOrd="0" destOrd="0" presId="urn:microsoft.com/office/officeart/2005/8/layout/radial5"/>
    <dgm:cxn modelId="{79193AD6-D3E7-46B5-8EC0-B529C7158D4A}" type="presParOf" srcId="{567EEB01-0BE5-4BCC-A907-26F1C5FB06DF}" destId="{6A1391ED-D23D-47AA-90F1-47075BBFD66D}" srcOrd="4" destOrd="0" presId="urn:microsoft.com/office/officeart/2005/8/layout/radial5"/>
    <dgm:cxn modelId="{877ED777-6A5E-4989-9162-CDCB91C59AAC}" type="presParOf" srcId="{567EEB01-0BE5-4BCC-A907-26F1C5FB06DF}" destId="{171909AB-EFB0-4CF7-BD3D-9F89D3C46B86}" srcOrd="5" destOrd="0" presId="urn:microsoft.com/office/officeart/2005/8/layout/radial5"/>
    <dgm:cxn modelId="{300A6EEE-B1D1-4256-9095-5F48CA29FC3B}" type="presParOf" srcId="{171909AB-EFB0-4CF7-BD3D-9F89D3C46B86}" destId="{70F1AC31-302C-4ACE-8FF8-B07778B07940}" srcOrd="0" destOrd="0" presId="urn:microsoft.com/office/officeart/2005/8/layout/radial5"/>
    <dgm:cxn modelId="{3EF767F9-6FB1-4696-964D-69D3007AD426}" type="presParOf" srcId="{567EEB01-0BE5-4BCC-A907-26F1C5FB06DF}" destId="{E6B24B3C-BAF1-45EC-BEDD-1A6648203D56}" srcOrd="6" destOrd="0" presId="urn:microsoft.com/office/officeart/2005/8/layout/radial5"/>
    <dgm:cxn modelId="{BA86FD79-6EA8-4788-A351-05E54BCB0F7D}" type="presParOf" srcId="{567EEB01-0BE5-4BCC-A907-26F1C5FB06DF}" destId="{EF6C03D1-B242-4F4E-9B22-BDC8261454C2}" srcOrd="7" destOrd="0" presId="urn:microsoft.com/office/officeart/2005/8/layout/radial5"/>
    <dgm:cxn modelId="{5AB984AC-5A9E-4F09-A3BF-1FE024CD98EB}" type="presParOf" srcId="{EF6C03D1-B242-4F4E-9B22-BDC8261454C2}" destId="{C65C34A1-E864-48D7-9C6E-60FC3B7695E5}" srcOrd="0" destOrd="0" presId="urn:microsoft.com/office/officeart/2005/8/layout/radial5"/>
    <dgm:cxn modelId="{8F37AE15-5121-44FC-842D-63445C93E4C9}" type="presParOf" srcId="{567EEB01-0BE5-4BCC-A907-26F1C5FB06DF}" destId="{89DE5ECF-FF85-42BB-A9FB-0BB47B74EC2F}" srcOrd="8" destOrd="0" presId="urn:microsoft.com/office/officeart/2005/8/layout/radial5"/>
    <dgm:cxn modelId="{B176D590-F775-42B5-AEC6-F61E8CEE93FC}" type="presParOf" srcId="{567EEB01-0BE5-4BCC-A907-26F1C5FB06DF}" destId="{286CB47E-A6CA-4D51-A625-2AC48D316FCD}" srcOrd="9" destOrd="0" presId="urn:microsoft.com/office/officeart/2005/8/layout/radial5"/>
    <dgm:cxn modelId="{5B542552-4520-415E-8C02-BD589E02608B}" type="presParOf" srcId="{286CB47E-A6CA-4D51-A625-2AC48D316FCD}" destId="{D8644F6F-F7D4-443B-B81D-C9AC483BF8AE}" srcOrd="0" destOrd="0" presId="urn:microsoft.com/office/officeart/2005/8/layout/radial5"/>
    <dgm:cxn modelId="{3C5F5ABD-37B2-4FA9-BE04-235052C0A46E}" type="presParOf" srcId="{567EEB01-0BE5-4BCC-A907-26F1C5FB06DF}" destId="{0309D24C-1135-49B2-A88D-1862DD8109C2}" srcOrd="10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51BD41B-FAE3-4B9D-96C7-0032538F36A9}">
      <dsp:nvSpPr>
        <dsp:cNvPr id="0" name=""/>
        <dsp:cNvSpPr/>
      </dsp:nvSpPr>
      <dsp:spPr>
        <a:xfrm>
          <a:off x="2914366" y="2178288"/>
          <a:ext cx="2037556" cy="1889989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28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টপোলজি </a:t>
          </a:r>
          <a:endParaRPr lang="en-US" sz="28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3212759" y="2455070"/>
        <a:ext cx="1440770" cy="1336425"/>
      </dsp:txXfrm>
    </dsp:sp>
    <dsp:sp modelId="{FC92972D-DD46-430C-A95F-0BB41D427EED}">
      <dsp:nvSpPr>
        <dsp:cNvPr id="0" name=""/>
        <dsp:cNvSpPr/>
      </dsp:nvSpPr>
      <dsp:spPr>
        <a:xfrm rot="16253001">
          <a:off x="3849081" y="1715420"/>
          <a:ext cx="202990" cy="554462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300" kern="1200"/>
        </a:p>
      </dsp:txBody>
      <dsp:txXfrm>
        <a:off x="3879060" y="1856757"/>
        <a:ext cx="142093" cy="332678"/>
      </dsp:txXfrm>
    </dsp:sp>
    <dsp:sp modelId="{7FA1D939-291E-4C87-A3CF-ACD85780FD8B}">
      <dsp:nvSpPr>
        <dsp:cNvPr id="0" name=""/>
        <dsp:cNvSpPr/>
      </dsp:nvSpPr>
      <dsp:spPr>
        <a:xfrm>
          <a:off x="2932742" y="-150322"/>
          <a:ext cx="2071750" cy="1945854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ts val="3000"/>
            </a:spcAft>
          </a:pPr>
          <a:r>
            <a:rPr lang="bn-IN" sz="32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বাস টপোলজি </a:t>
          </a:r>
          <a:endParaRPr lang="en-US" sz="32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3236143" y="134642"/>
        <a:ext cx="1464948" cy="1375926"/>
      </dsp:txXfrm>
    </dsp:sp>
    <dsp:sp modelId="{45F7240A-8997-4878-A3EF-F4432FDEDC05}">
      <dsp:nvSpPr>
        <dsp:cNvPr id="0" name=""/>
        <dsp:cNvSpPr/>
      </dsp:nvSpPr>
      <dsp:spPr>
        <a:xfrm rot="20411611">
          <a:off x="4995451" y="2407286"/>
          <a:ext cx="311955" cy="554462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hueOff val="2598923"/>
            <a:satOff val="-11992"/>
            <a:lumOff val="441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300" kern="1200"/>
        </a:p>
      </dsp:txBody>
      <dsp:txXfrm>
        <a:off x="4998219" y="2534034"/>
        <a:ext cx="218369" cy="332678"/>
      </dsp:txXfrm>
    </dsp:sp>
    <dsp:sp modelId="{6A1391ED-D23D-47AA-90F1-47075BBFD66D}">
      <dsp:nvSpPr>
        <dsp:cNvPr id="0" name=""/>
        <dsp:cNvSpPr/>
      </dsp:nvSpPr>
      <dsp:spPr>
        <a:xfrm>
          <a:off x="5365535" y="1182631"/>
          <a:ext cx="2179087" cy="2064754"/>
        </a:xfrm>
        <a:prstGeom prst="ellipse">
          <a:avLst/>
        </a:prstGeom>
        <a:solidFill>
          <a:schemeClr val="accent4">
            <a:hueOff val="2598923"/>
            <a:satOff val="-11992"/>
            <a:lumOff val="44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32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রিং টপোলজি  </a:t>
          </a:r>
          <a:endParaRPr lang="en-US" sz="32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5684655" y="1485007"/>
        <a:ext cx="1540847" cy="1460002"/>
      </dsp:txXfrm>
    </dsp:sp>
    <dsp:sp modelId="{171909AB-EFB0-4CF7-BD3D-9F89D3C46B86}">
      <dsp:nvSpPr>
        <dsp:cNvPr id="0" name=""/>
        <dsp:cNvSpPr/>
      </dsp:nvSpPr>
      <dsp:spPr>
        <a:xfrm rot="2001693">
          <a:off x="4903210" y="3658271"/>
          <a:ext cx="527058" cy="554462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hueOff val="5197846"/>
            <a:satOff val="-23984"/>
            <a:lumOff val="883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300" kern="1200"/>
        </a:p>
      </dsp:txBody>
      <dsp:txXfrm>
        <a:off x="4916237" y="3725687"/>
        <a:ext cx="368941" cy="332678"/>
      </dsp:txXfrm>
    </dsp:sp>
    <dsp:sp modelId="{E6B24B3C-BAF1-45EC-BEDD-1A6648203D56}">
      <dsp:nvSpPr>
        <dsp:cNvPr id="0" name=""/>
        <dsp:cNvSpPr/>
      </dsp:nvSpPr>
      <dsp:spPr>
        <a:xfrm>
          <a:off x="5365247" y="3863069"/>
          <a:ext cx="2172499" cy="1836674"/>
        </a:xfrm>
        <a:prstGeom prst="ellipse">
          <a:avLst/>
        </a:prstGeom>
        <a:solidFill>
          <a:schemeClr val="accent4">
            <a:hueOff val="5197846"/>
            <a:satOff val="-23984"/>
            <a:lumOff val="88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28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স্টার টপোলজি  </a:t>
          </a:r>
          <a:endParaRPr lang="en-US" sz="28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5683402" y="4132044"/>
        <a:ext cx="1536189" cy="1298724"/>
      </dsp:txXfrm>
    </dsp:sp>
    <dsp:sp modelId="{EF6C03D1-B242-4F4E-9B22-BDC8261454C2}">
      <dsp:nvSpPr>
        <dsp:cNvPr id="0" name=""/>
        <dsp:cNvSpPr/>
      </dsp:nvSpPr>
      <dsp:spPr>
        <a:xfrm rot="8333857">
          <a:off x="2670821" y="3756574"/>
          <a:ext cx="437318" cy="554462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hueOff val="7796769"/>
            <a:satOff val="-35976"/>
            <a:lumOff val="1324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300" kern="1200"/>
        </a:p>
      </dsp:txBody>
      <dsp:txXfrm rot="10800000">
        <a:off x="2785849" y="3824342"/>
        <a:ext cx="306123" cy="332678"/>
      </dsp:txXfrm>
    </dsp:sp>
    <dsp:sp modelId="{89DE5ECF-FF85-42BB-A9FB-0BB47B74EC2F}">
      <dsp:nvSpPr>
        <dsp:cNvPr id="0" name=""/>
        <dsp:cNvSpPr/>
      </dsp:nvSpPr>
      <dsp:spPr>
        <a:xfrm>
          <a:off x="843174" y="3992957"/>
          <a:ext cx="1978747" cy="1925893"/>
        </a:xfrm>
        <a:prstGeom prst="ellipse">
          <a:avLst/>
        </a:prstGeom>
        <a:solidFill>
          <a:schemeClr val="accent4">
            <a:hueOff val="7796769"/>
            <a:satOff val="-35976"/>
            <a:lumOff val="132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32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ট্রি টপোলজি </a:t>
          </a:r>
          <a:endParaRPr lang="en-US" sz="32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1132955" y="4274997"/>
        <a:ext cx="1399185" cy="1361813"/>
      </dsp:txXfrm>
    </dsp:sp>
    <dsp:sp modelId="{286CB47E-A6CA-4D51-A625-2AC48D316FCD}">
      <dsp:nvSpPr>
        <dsp:cNvPr id="0" name=""/>
        <dsp:cNvSpPr/>
      </dsp:nvSpPr>
      <dsp:spPr>
        <a:xfrm rot="11766776">
          <a:off x="2268960" y="2437723"/>
          <a:ext cx="501386" cy="554462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hueOff val="10395692"/>
            <a:satOff val="-47968"/>
            <a:lumOff val="1765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300" kern="1200"/>
        </a:p>
      </dsp:txBody>
      <dsp:txXfrm rot="10800000">
        <a:off x="2416422" y="2569488"/>
        <a:ext cx="350970" cy="332678"/>
      </dsp:txXfrm>
    </dsp:sp>
    <dsp:sp modelId="{0309D24C-1135-49B2-A88D-1862DD8109C2}">
      <dsp:nvSpPr>
        <dsp:cNvPr id="0" name=""/>
        <dsp:cNvSpPr/>
      </dsp:nvSpPr>
      <dsp:spPr>
        <a:xfrm>
          <a:off x="158602" y="1355624"/>
          <a:ext cx="1931650" cy="1912554"/>
        </a:xfrm>
        <a:prstGeom prst="ellipse">
          <a:avLst/>
        </a:prstGeom>
        <a:solidFill>
          <a:schemeClr val="accent4">
            <a:hueOff val="10395692"/>
            <a:satOff val="-47968"/>
            <a:lumOff val="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32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মেশ টপোলজি </a:t>
          </a:r>
          <a:endParaRPr lang="en-US" sz="32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441486" y="1635711"/>
        <a:ext cx="1365882" cy="135238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4813C31-2CFD-4D59-B130-93A864DD0B36}" type="datetimeFigureOut">
              <a:rPr lang="en-US" smtClean="0"/>
              <a:t>12/18/2019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061AFAD-4060-47C5-8E11-28C2E5A7F9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96434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61AFAD-4060-47C5-8E11-28C2E5A7F99B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77327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1EA7CA-CC76-4D48-90A9-F2D371ABC0C3}" type="datetimeFigureOut">
              <a:rPr lang="en-US" smtClean="0"/>
              <a:t>12/18/2019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5E61D-BFB9-4E18-AC87-9AA9BE8111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34771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1EA7CA-CC76-4D48-90A9-F2D371ABC0C3}" type="datetimeFigureOut">
              <a:rPr lang="en-US" smtClean="0"/>
              <a:t>12/18/2019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5E61D-BFB9-4E18-AC87-9AA9BE8111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5228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1EA7CA-CC76-4D48-90A9-F2D371ABC0C3}" type="datetimeFigureOut">
              <a:rPr lang="en-US" smtClean="0"/>
              <a:t>12/18/2019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5E61D-BFB9-4E18-AC87-9AA9BE8111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87644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1EA7CA-CC76-4D48-90A9-F2D371ABC0C3}" type="datetimeFigureOut">
              <a:rPr lang="en-US" smtClean="0"/>
              <a:t>12/18/2019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5E61D-BFB9-4E18-AC87-9AA9BE8111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83059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1EA7CA-CC76-4D48-90A9-F2D371ABC0C3}" type="datetimeFigureOut">
              <a:rPr lang="en-US" smtClean="0"/>
              <a:t>12/18/2019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5E61D-BFB9-4E18-AC87-9AA9BE8111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84933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1EA7CA-CC76-4D48-90A9-F2D371ABC0C3}" type="datetimeFigureOut">
              <a:rPr lang="en-US" smtClean="0"/>
              <a:t>12/18/2019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5E61D-BFB9-4E18-AC87-9AA9BE8111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62545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1EA7CA-CC76-4D48-90A9-F2D371ABC0C3}" type="datetimeFigureOut">
              <a:rPr lang="en-US" smtClean="0"/>
              <a:t>12/18/2019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5E61D-BFB9-4E18-AC87-9AA9BE8111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93051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1EA7CA-CC76-4D48-90A9-F2D371ABC0C3}" type="datetimeFigureOut">
              <a:rPr lang="en-US" smtClean="0"/>
              <a:t>12/18/2019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5E61D-BFB9-4E18-AC87-9AA9BE8111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6326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1EA7CA-CC76-4D48-90A9-F2D371ABC0C3}" type="datetimeFigureOut">
              <a:rPr lang="en-US" smtClean="0"/>
              <a:t>12/18/2019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5E61D-BFB9-4E18-AC87-9AA9BE8111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78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1EA7CA-CC76-4D48-90A9-F2D371ABC0C3}" type="datetimeFigureOut">
              <a:rPr lang="en-US" smtClean="0"/>
              <a:t>12/18/2019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5E61D-BFB9-4E18-AC87-9AA9BE8111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93913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1EA7CA-CC76-4D48-90A9-F2D371ABC0C3}" type="datetimeFigureOut">
              <a:rPr lang="en-US" smtClean="0"/>
              <a:t>12/18/2019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5E61D-BFB9-4E18-AC87-9AA9BE8111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51458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1EA7CA-CC76-4D48-90A9-F2D371ABC0C3}" type="datetimeFigureOut">
              <a:rPr lang="en-US" smtClean="0"/>
              <a:t>12/18/2019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65E61D-BFB9-4E18-AC87-9AA9BE8111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71391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147"/>
            </a:avLst>
          </a:prstGeom>
          <a:solidFill>
            <a:srgbClr val="7030A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Frame 2"/>
          <p:cNvSpPr/>
          <p:nvPr/>
        </p:nvSpPr>
        <p:spPr>
          <a:xfrm>
            <a:off x="286603" y="272955"/>
            <a:ext cx="11627893" cy="6318914"/>
          </a:xfrm>
          <a:prstGeom prst="frame">
            <a:avLst>
              <a:gd name="adj1" fmla="val 1917"/>
            </a:avLst>
          </a:prstGeom>
          <a:solidFill>
            <a:schemeClr val="accent6"/>
          </a:solidFill>
          <a:ln w="76200">
            <a:solidFill>
              <a:srgbClr val="FFC00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296533" y="805209"/>
            <a:ext cx="979909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6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মাল্টিমিডিয়া ক্লাসে সবাইকে স্বাগতম </a:t>
            </a:r>
            <a:endParaRPr lang="en-US" sz="6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2" descr="E:\02-12-2015 gaffar\7-Figure5-1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75416" y="1787858"/>
            <a:ext cx="9879271" cy="4308142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</p:spTree>
    <p:extLst>
      <p:ext uri="{BB962C8B-B14F-4D97-AF65-F5344CB8AC3E}">
        <p14:creationId xmlns:p14="http://schemas.microsoft.com/office/powerpoint/2010/main" val="350397578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147"/>
            </a:avLst>
          </a:prstGeom>
          <a:solidFill>
            <a:srgbClr val="7030A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Frame 2"/>
          <p:cNvSpPr/>
          <p:nvPr/>
        </p:nvSpPr>
        <p:spPr>
          <a:xfrm>
            <a:off x="286603" y="272955"/>
            <a:ext cx="11627893" cy="6318914"/>
          </a:xfrm>
          <a:prstGeom prst="frame">
            <a:avLst>
              <a:gd name="adj1" fmla="val 1917"/>
            </a:avLst>
          </a:prstGeom>
          <a:solidFill>
            <a:schemeClr val="accent6"/>
          </a:solidFill>
          <a:ln w="76200">
            <a:solidFill>
              <a:srgbClr val="FFC00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3951034" y="643128"/>
            <a:ext cx="3759958" cy="74894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9803" y="2302098"/>
            <a:ext cx="6660107" cy="3948577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1787858" y="1554697"/>
            <a:ext cx="915428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buNone/>
              <a:defRPr>
                <a:solidFill>
                  <a:srgbClr val="002060"/>
                </a:solidFill>
                <a:latin typeface="Nikosh" pitchFamily="2" charset="0"/>
                <a:cs typeface="Nikosh" pitchFamily="2" charset="0"/>
              </a:defRPr>
            </a:lvl1pPr>
          </a:lstStyle>
          <a:p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রিং টপোলজিতে প্রত্যেকটা কম্পিউটার একটি অপরটির সাথে যুক্ত থাকে ।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831310" y="588535"/>
            <a:ext cx="308439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bn-IN" sz="4400" dirty="0">
                <a:latin typeface="NikoshBAN" panose="02000000000000000000" pitchFamily="2" charset="0"/>
                <a:cs typeface="NikoshBAN" panose="02000000000000000000" pitchFamily="2" charset="0"/>
              </a:rPr>
              <a:t>রিং টপোলজি  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54016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147"/>
            </a:avLst>
          </a:prstGeom>
          <a:solidFill>
            <a:srgbClr val="7030A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Frame 2"/>
          <p:cNvSpPr/>
          <p:nvPr/>
        </p:nvSpPr>
        <p:spPr>
          <a:xfrm>
            <a:off x="286603" y="272955"/>
            <a:ext cx="11627893" cy="6318914"/>
          </a:xfrm>
          <a:prstGeom prst="frame">
            <a:avLst>
              <a:gd name="adj1" fmla="val 1917"/>
            </a:avLst>
          </a:prstGeom>
          <a:solidFill>
            <a:schemeClr val="accent6"/>
          </a:solidFill>
          <a:ln w="76200">
            <a:solidFill>
              <a:srgbClr val="FFC00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3268644" y="697719"/>
            <a:ext cx="4565176" cy="937011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dirty="0"/>
          </a:p>
        </p:txBody>
      </p:sp>
      <p:pic>
        <p:nvPicPr>
          <p:cNvPr id="5" name="Picture 2" descr="https://mplsnet.files.wordpress.com/2014/06/star-topology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5960" y="3115512"/>
            <a:ext cx="7785579" cy="3013533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Horizontal Scroll 6"/>
          <p:cNvSpPr/>
          <p:nvPr/>
        </p:nvSpPr>
        <p:spPr>
          <a:xfrm>
            <a:off x="4067034" y="506650"/>
            <a:ext cx="4503762" cy="1049194"/>
          </a:xfrm>
          <a:prstGeom prst="horizontalScroll">
            <a:avLst/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স্টার টপোলজি 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119116" y="1719615"/>
            <a:ext cx="1014028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যে নেটওয়ার্কে একটি কম্পিউটার অপর একটি কম্পিউটারের সাথে এমনভাবে যুক্ত থাকে যা দেখতে অনেকটা আকাশের তারকার মতো, তাকে স্টার টপোলজি বলে ।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81764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>
        <p14:shred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147"/>
            </a:avLst>
          </a:prstGeom>
          <a:solidFill>
            <a:srgbClr val="7030A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Frame 2"/>
          <p:cNvSpPr/>
          <p:nvPr/>
        </p:nvSpPr>
        <p:spPr>
          <a:xfrm>
            <a:off x="286603" y="272955"/>
            <a:ext cx="11627893" cy="6318914"/>
          </a:xfrm>
          <a:prstGeom prst="frame">
            <a:avLst>
              <a:gd name="adj1" fmla="val 1917"/>
            </a:avLst>
          </a:prstGeom>
          <a:solidFill>
            <a:schemeClr val="accent6"/>
          </a:solidFill>
          <a:ln w="76200">
            <a:solidFill>
              <a:srgbClr val="FFC00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5015566" y="629480"/>
            <a:ext cx="2449766" cy="74253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bn-IN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NikoshBAN" panose="02000000000000000000" pitchFamily="2" charset="0"/>
                <a:cs typeface="NikoshBAN" panose="02000000000000000000" pitchFamily="2" charset="0"/>
              </a:rPr>
              <a:t>ট্রি টপোলজি 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Content Placeholder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6364" y="1458450"/>
            <a:ext cx="7772400" cy="25146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968993" y="4790365"/>
            <a:ext cx="994921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  যে টপোলজিতে কম্পিউটার গুলো পরস্পরের সাথে শাখা-প্রশাখা হিসেবে বিন্যস্ত থাকে যা দেখতে অনেকটা গাছের মতো তাকে ট্রি টপোলজি বলে ।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90893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147"/>
            </a:avLst>
          </a:prstGeom>
          <a:solidFill>
            <a:srgbClr val="7030A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Frame 2"/>
          <p:cNvSpPr/>
          <p:nvPr/>
        </p:nvSpPr>
        <p:spPr>
          <a:xfrm>
            <a:off x="286603" y="272955"/>
            <a:ext cx="11627893" cy="6318914"/>
          </a:xfrm>
          <a:prstGeom prst="frame">
            <a:avLst>
              <a:gd name="adj1" fmla="val 1917"/>
            </a:avLst>
          </a:prstGeom>
          <a:solidFill>
            <a:schemeClr val="accent6"/>
          </a:solidFill>
          <a:ln w="76200">
            <a:solidFill>
              <a:srgbClr val="FFC00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6487" y="3006332"/>
            <a:ext cx="7635130" cy="301353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612952" y="532261"/>
            <a:ext cx="335734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মেশ টপোলজি 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279176" y="1446655"/>
            <a:ext cx="806849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মেশ টপোলজিতে কম্পিউটারগুলো একটা আরেকটার সাথে একাধিক পথে যুক্ত থাকে । </a:t>
            </a:r>
            <a:endParaRPr lang="en-US" sz="32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91979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147"/>
            </a:avLst>
          </a:prstGeom>
          <a:solidFill>
            <a:srgbClr val="7030A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Frame 2"/>
          <p:cNvSpPr/>
          <p:nvPr/>
        </p:nvSpPr>
        <p:spPr>
          <a:xfrm>
            <a:off x="286603" y="272955"/>
            <a:ext cx="11627893" cy="6318914"/>
          </a:xfrm>
          <a:prstGeom prst="frame">
            <a:avLst>
              <a:gd name="adj1" fmla="val 1917"/>
            </a:avLst>
          </a:prstGeom>
          <a:solidFill>
            <a:schemeClr val="accent6"/>
          </a:solidFill>
          <a:ln w="76200">
            <a:solidFill>
              <a:srgbClr val="FFC00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4087512" y="762000"/>
            <a:ext cx="3773598" cy="1143000"/>
          </a:xfrm>
          <a:prstGeom prst="rect">
            <a:avLst/>
          </a:prstGeom>
          <a:noFill/>
          <a:ln>
            <a:noFill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800" b="1" spc="50" dirty="0" err="1" smtClean="0">
                <a:ln w="11430"/>
                <a:solidFill>
                  <a:schemeClr val="accent1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দলীয়</a:t>
            </a:r>
            <a:r>
              <a:rPr lang="en-US" sz="4800" b="1" spc="50" dirty="0" smtClean="0">
                <a:ln w="11430"/>
                <a:solidFill>
                  <a:schemeClr val="accent1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 </a:t>
            </a:r>
            <a:r>
              <a:rPr lang="en-US" sz="4800" b="1" spc="50" dirty="0" err="1" smtClean="0">
                <a:ln w="11430"/>
                <a:solidFill>
                  <a:schemeClr val="accent1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কাজ</a:t>
            </a:r>
            <a:endParaRPr lang="en-US" sz="4800" b="1" spc="50" dirty="0">
              <a:ln w="11430"/>
              <a:solidFill>
                <a:schemeClr val="accent1">
                  <a:lumMod val="50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" pitchFamily="2" charset="0"/>
              <a:cs typeface="Nikosh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7627" y="1746907"/>
            <a:ext cx="1156554" cy="1031167"/>
          </a:xfrm>
          <a:prstGeom prst="rect">
            <a:avLst/>
          </a:prstGeom>
        </p:spPr>
      </p:pic>
      <p:sp>
        <p:nvSpPr>
          <p:cNvPr id="7" name="Rectangle 3"/>
          <p:cNvSpPr txBox="1">
            <a:spLocks noChangeArrowheads="1"/>
          </p:cNvSpPr>
          <p:nvPr/>
        </p:nvSpPr>
        <p:spPr>
          <a:xfrm>
            <a:off x="3190167" y="2169995"/>
            <a:ext cx="4589058" cy="600497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bn-BD" sz="32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টপোলজি বলতে ক</a:t>
            </a:r>
            <a:r>
              <a:rPr lang="en-US" sz="32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ী</a:t>
            </a:r>
            <a:r>
              <a:rPr lang="bn-BD" sz="32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বুঝ?</a:t>
            </a:r>
            <a:endParaRPr lang="bn-IN" sz="3200" dirty="0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6131" y="3199257"/>
            <a:ext cx="1255170" cy="1468272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</p:pic>
      <p:sp>
        <p:nvSpPr>
          <p:cNvPr id="9" name="TextBox 8"/>
          <p:cNvSpPr txBox="1"/>
          <p:nvPr/>
        </p:nvSpPr>
        <p:spPr>
          <a:xfrm>
            <a:off x="3166281" y="3657596"/>
            <a:ext cx="560923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বিভিন্ন প্রকার টপোলজির নাম লিখ ।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531" y="4858597"/>
            <a:ext cx="1908136" cy="135233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220870" y="5145206"/>
            <a:ext cx="466753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এই চিত্রের টপোলজির নাম কী ? 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5113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147"/>
            </a:avLst>
          </a:prstGeom>
          <a:solidFill>
            <a:srgbClr val="7030A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Frame 2"/>
          <p:cNvSpPr/>
          <p:nvPr/>
        </p:nvSpPr>
        <p:spPr>
          <a:xfrm>
            <a:off x="286603" y="272955"/>
            <a:ext cx="11627893" cy="6318914"/>
          </a:xfrm>
          <a:prstGeom prst="frame">
            <a:avLst>
              <a:gd name="adj1" fmla="val 1917"/>
            </a:avLst>
          </a:prstGeom>
          <a:solidFill>
            <a:schemeClr val="accent6"/>
          </a:solidFill>
          <a:ln w="76200">
            <a:solidFill>
              <a:srgbClr val="FFC00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4592482" y="636896"/>
            <a:ext cx="2763672" cy="808038"/>
          </a:xfrm>
          <a:prstGeom prst="rect">
            <a:avLst/>
          </a:prstGeom>
          <a:noFill/>
          <a:ln>
            <a:noFill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bn-BD" sz="4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বাড়ীর কাজ</a:t>
            </a:r>
            <a:endParaRPr lang="en-US" sz="4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542199" y="5404516"/>
            <a:ext cx="93077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তোমরা সবাই বিভিন্ন প্রকার টপোলজির উপর একটা পোস্টার করে আনবে ।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1127" y="1496635"/>
            <a:ext cx="5613009" cy="35098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99110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147"/>
            </a:avLst>
          </a:prstGeom>
          <a:solidFill>
            <a:srgbClr val="7030A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Frame 2"/>
          <p:cNvSpPr/>
          <p:nvPr/>
        </p:nvSpPr>
        <p:spPr>
          <a:xfrm>
            <a:off x="286603" y="272955"/>
            <a:ext cx="11627893" cy="6318914"/>
          </a:xfrm>
          <a:prstGeom prst="frame">
            <a:avLst>
              <a:gd name="adj1" fmla="val 1917"/>
            </a:avLst>
          </a:prstGeom>
          <a:solidFill>
            <a:schemeClr val="accent6"/>
          </a:solidFill>
          <a:ln w="76200">
            <a:solidFill>
              <a:srgbClr val="FFC00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6912" y="777921"/>
            <a:ext cx="8666328" cy="481886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299051" y="5527347"/>
            <a:ext cx="371219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সবাইকে ধন্যবাদ 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98575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147"/>
            </a:avLst>
          </a:prstGeom>
          <a:solidFill>
            <a:srgbClr val="7030A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Frame 2"/>
          <p:cNvSpPr/>
          <p:nvPr/>
        </p:nvSpPr>
        <p:spPr>
          <a:xfrm>
            <a:off x="286603" y="272955"/>
            <a:ext cx="11627893" cy="6318914"/>
          </a:xfrm>
          <a:prstGeom prst="frame">
            <a:avLst>
              <a:gd name="adj1" fmla="val 1917"/>
            </a:avLst>
          </a:prstGeom>
          <a:solidFill>
            <a:schemeClr val="accent6"/>
          </a:solidFill>
          <a:ln w="76200">
            <a:solidFill>
              <a:srgbClr val="FFC00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1532587" y="982639"/>
            <a:ext cx="2179608" cy="2374704"/>
          </a:xfrm>
          <a:prstGeom prst="roundRect">
            <a:avLst/>
          </a:prstGeom>
          <a:blipFill dpi="0"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76200">
            <a:noFill/>
          </a:ln>
          <a:effectLst/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81" dirty="0"/>
          </a:p>
        </p:txBody>
      </p:sp>
      <p:sp>
        <p:nvSpPr>
          <p:cNvPr id="7" name="TextBox 6"/>
          <p:cNvSpPr txBox="1"/>
          <p:nvPr/>
        </p:nvSpPr>
        <p:spPr>
          <a:xfrm>
            <a:off x="901253" y="3386071"/>
            <a:ext cx="3542404" cy="2965364"/>
          </a:xfrm>
          <a:prstGeom prst="rect">
            <a:avLst/>
          </a:prstGeom>
          <a:noFill/>
          <a:ln w="57150">
            <a:solidFill>
              <a:schemeClr val="tx1"/>
            </a:solidFill>
            <a:prstDash val="lgDashDotDot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  <a:sp3d extrusionH="57150">
              <a:bevelT w="38100" h="38100"/>
            </a:sp3d>
          </a:bodyPr>
          <a:lstStyle/>
          <a:p>
            <a:r>
              <a:rPr lang="en-US" sz="2667" i="1" dirty="0">
                <a:latin typeface="NikoshBAN" panose="02000000000000000000" pitchFamily="2" charset="0"/>
                <a:cs typeface="NikoshBAN" panose="02000000000000000000" pitchFamily="2" charset="0"/>
              </a:rPr>
              <a:t>মোঃ </a:t>
            </a:r>
            <a:r>
              <a:rPr lang="en-US" sz="2667" i="1" dirty="0" err="1">
                <a:latin typeface="NikoshBAN" panose="02000000000000000000" pitchFamily="2" charset="0"/>
                <a:cs typeface="NikoshBAN" panose="02000000000000000000" pitchFamily="2" charset="0"/>
              </a:rPr>
              <a:t>সোহরাব</a:t>
            </a:r>
            <a:r>
              <a:rPr lang="en-US" sz="2667" i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667" i="1" dirty="0" err="1">
                <a:latin typeface="NikoshBAN" panose="02000000000000000000" pitchFamily="2" charset="0"/>
                <a:cs typeface="NikoshBAN" panose="02000000000000000000" pitchFamily="2" charset="0"/>
              </a:rPr>
              <a:t>হোসাইন</a:t>
            </a:r>
            <a:endParaRPr lang="en-US" sz="2667" i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667" i="1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প্রভাষক</a:t>
            </a:r>
            <a:r>
              <a:rPr lang="en-US" sz="2667" i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667" i="1" dirty="0" err="1">
                <a:latin typeface="NikoshBAN" panose="02000000000000000000" pitchFamily="2" charset="0"/>
                <a:cs typeface="NikoshBAN" panose="02000000000000000000" pitchFamily="2" charset="0"/>
              </a:rPr>
              <a:t>আরবি</a:t>
            </a:r>
            <a:endParaRPr lang="en-US" sz="2667" i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667" i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কামতা</a:t>
            </a:r>
            <a:r>
              <a:rPr lang="en-US" sz="2667" i="1" dirty="0">
                <a:latin typeface="NikoshBAN" panose="02000000000000000000" pitchFamily="2" charset="0"/>
                <a:cs typeface="NikoshBAN" panose="02000000000000000000" pitchFamily="2" charset="0"/>
              </a:rPr>
              <a:t> ডি </a:t>
            </a:r>
            <a:r>
              <a:rPr lang="en-US" sz="2667" i="1" dirty="0" err="1">
                <a:latin typeface="NikoshBAN" panose="02000000000000000000" pitchFamily="2" charset="0"/>
                <a:cs typeface="NikoshBAN" panose="02000000000000000000" pitchFamily="2" charset="0"/>
              </a:rPr>
              <a:t>এস</a:t>
            </a:r>
            <a:r>
              <a:rPr lang="en-US" sz="2667" i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667" i="1" dirty="0" err="1">
                <a:latin typeface="NikoshBAN" panose="02000000000000000000" pitchFamily="2" charset="0"/>
                <a:cs typeface="NikoshBAN" panose="02000000000000000000" pitchFamily="2" charset="0"/>
              </a:rPr>
              <a:t>ফাযিল</a:t>
            </a:r>
            <a:r>
              <a:rPr lang="en-US" sz="2667" i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667" i="1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মাদ্রাসা</a:t>
            </a:r>
            <a:endParaRPr lang="en-US" sz="2667" i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667" i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কামতা</a:t>
            </a:r>
            <a:r>
              <a:rPr lang="en-US" sz="2667" i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667" i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বাজার</a:t>
            </a:r>
            <a:endParaRPr lang="en-US" sz="2667" i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667" i="1" dirty="0" err="1">
                <a:latin typeface="NikoshBAN" panose="02000000000000000000" pitchFamily="2" charset="0"/>
                <a:cs typeface="NikoshBAN" panose="02000000000000000000" pitchFamily="2" charset="0"/>
              </a:rPr>
              <a:t>ফরিদ্গঞ্জ</a:t>
            </a:r>
            <a:r>
              <a:rPr lang="en-US" sz="2667" i="1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667" i="1" dirty="0" err="1">
                <a:latin typeface="NikoshBAN" panose="02000000000000000000" pitchFamily="2" charset="0"/>
                <a:cs typeface="NikoshBAN" panose="02000000000000000000" pitchFamily="2" charset="0"/>
              </a:rPr>
              <a:t>চাঁদপুর</a:t>
            </a:r>
            <a:r>
              <a:rPr lang="en-US" sz="2667" i="1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  <a:p>
            <a:r>
              <a:rPr lang="en-US" sz="2667" i="1" dirty="0" err="1">
                <a:latin typeface="NikoshBAN" panose="02000000000000000000" pitchFamily="2" charset="0"/>
                <a:cs typeface="NikoshBAN" panose="02000000000000000000" pitchFamily="2" charset="0"/>
              </a:rPr>
              <a:t>ইনডেক্স</a:t>
            </a:r>
            <a:r>
              <a:rPr lang="en-US" sz="2667" i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667" i="1" dirty="0" err="1">
                <a:latin typeface="NikoshBAN" panose="02000000000000000000" pitchFamily="2" charset="0"/>
                <a:cs typeface="NikoshBAN" panose="02000000000000000000" pitchFamily="2" charset="0"/>
              </a:rPr>
              <a:t>নং</a:t>
            </a:r>
            <a:r>
              <a:rPr lang="en-US" sz="2667" i="1" dirty="0">
                <a:latin typeface="NikoshBAN" panose="02000000000000000000" pitchFamily="2" charset="0"/>
                <a:cs typeface="NikoshBAN" panose="02000000000000000000" pitchFamily="2" charset="0"/>
              </a:rPr>
              <a:t>- ২১০৮৯৬০ </a:t>
            </a:r>
          </a:p>
          <a:p>
            <a:r>
              <a:rPr lang="en-US" sz="2667" i="1" dirty="0" err="1">
                <a:latin typeface="NikoshBAN" panose="02000000000000000000" pitchFamily="2" charset="0"/>
                <a:cs typeface="NikoshBAN" panose="02000000000000000000" pitchFamily="2" charset="0"/>
              </a:rPr>
              <a:t>মোবাইল</a:t>
            </a:r>
            <a:r>
              <a:rPr lang="en-US" sz="2667" i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667" i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নং-০১৮১৫৪৪৭৩৭৭</a:t>
            </a:r>
            <a:endParaRPr lang="en-US" sz="2667" i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015228" y="3489360"/>
            <a:ext cx="3889333" cy="2862322"/>
          </a:xfrm>
          <a:prstGeom prst="rect">
            <a:avLst/>
          </a:prstGeom>
          <a:noFill/>
          <a:ln w="34925">
            <a:solidFill>
              <a:schemeClr val="tx1"/>
            </a:solidFill>
            <a:prstDash val="lgDashDotDot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শ্রেণিঃ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-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অষ্টম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</a:p>
          <a:p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বিষয়ঃ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-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তথ্য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প্রযুক্তি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অধ্যায়ঃ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- ২য় </a:t>
            </a:r>
          </a:p>
          <a:p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সময়ঃ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- ৪০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মিনিট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তাঃ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- ২</a:t>
            </a: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০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-1</a:t>
            </a: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০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-২০১৯ </a:t>
            </a:r>
          </a:p>
        </p:txBody>
      </p:sp>
      <p:pic>
        <p:nvPicPr>
          <p:cNvPr id="9" name="Picture 8" descr="23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4779" y="1481458"/>
            <a:ext cx="1596411" cy="5153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5443" y="978065"/>
            <a:ext cx="2330582" cy="2408005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11" name="TextBox 10"/>
          <p:cNvSpPr txBox="1"/>
          <p:nvPr/>
        </p:nvSpPr>
        <p:spPr>
          <a:xfrm>
            <a:off x="4346920" y="548639"/>
            <a:ext cx="2658794" cy="1107996"/>
          </a:xfrm>
          <a:prstGeom prst="rect">
            <a:avLst/>
          </a:prstGeom>
          <a:blipFill>
            <a:blip r:embed="rId5"/>
            <a:tile tx="0" ty="0" sx="100000" sy="100000" flip="none" algn="tl"/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bn-IN" sz="6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পরিচিতি </a:t>
            </a:r>
            <a:endParaRPr lang="en-US" sz="6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88814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147"/>
            </a:avLst>
          </a:prstGeom>
          <a:solidFill>
            <a:srgbClr val="7030A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Frame 2"/>
          <p:cNvSpPr/>
          <p:nvPr/>
        </p:nvSpPr>
        <p:spPr>
          <a:xfrm>
            <a:off x="286603" y="272955"/>
            <a:ext cx="11627893" cy="6318914"/>
          </a:xfrm>
          <a:prstGeom prst="frame">
            <a:avLst>
              <a:gd name="adj1" fmla="val 1917"/>
            </a:avLst>
          </a:prstGeom>
          <a:solidFill>
            <a:schemeClr val="accent6"/>
          </a:solidFill>
          <a:ln w="76200">
            <a:solidFill>
              <a:srgbClr val="FFC00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4" name="Picture 2" descr="E:\02-12-2015 gaffar\7-Figure5-1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66233" y="1787858"/>
            <a:ext cx="4270040" cy="4308142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5" name="Picture 6" descr="server_client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8917" y="1787858"/>
            <a:ext cx="4301318" cy="4308142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780433" y="709682"/>
            <a:ext cx="541816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নিচের চিত্র দুইটি লক্ষ্য করো ...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359404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wind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147"/>
            </a:avLst>
          </a:prstGeom>
          <a:solidFill>
            <a:srgbClr val="7030A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Frame 2"/>
          <p:cNvSpPr/>
          <p:nvPr/>
        </p:nvSpPr>
        <p:spPr>
          <a:xfrm>
            <a:off x="286603" y="272955"/>
            <a:ext cx="11627893" cy="6318914"/>
          </a:xfrm>
          <a:prstGeom prst="frame">
            <a:avLst>
              <a:gd name="adj1" fmla="val 1917"/>
            </a:avLst>
          </a:prstGeom>
          <a:solidFill>
            <a:schemeClr val="accent6"/>
          </a:solidFill>
          <a:ln w="76200">
            <a:solidFill>
              <a:srgbClr val="FFC00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4" name="Picture 2" descr="E:\02-12-2015 gaffar\New folder (2)\LifeWireNetworkTopology_Revised-1b6ef5bdd4704d328fef15bedae81269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50543" y="1090012"/>
            <a:ext cx="10890913" cy="4567684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6" name="TextBox 5"/>
          <p:cNvSpPr txBox="1"/>
          <p:nvPr/>
        </p:nvSpPr>
        <p:spPr>
          <a:xfrm>
            <a:off x="1282890" y="382131"/>
            <a:ext cx="620973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আজকে আমাদের পাঠ .........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944205" y="5663817"/>
            <a:ext cx="376678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নেটওয়ার্ক টপোলজি 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30238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prestig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147"/>
            </a:avLst>
          </a:prstGeom>
          <a:solidFill>
            <a:srgbClr val="7030A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Frame 2"/>
          <p:cNvSpPr/>
          <p:nvPr/>
        </p:nvSpPr>
        <p:spPr>
          <a:xfrm>
            <a:off x="286603" y="272955"/>
            <a:ext cx="11627893" cy="6318914"/>
          </a:xfrm>
          <a:prstGeom prst="frame">
            <a:avLst>
              <a:gd name="adj1" fmla="val 1917"/>
            </a:avLst>
          </a:prstGeom>
          <a:solidFill>
            <a:schemeClr val="accent6"/>
          </a:solidFill>
          <a:ln w="76200">
            <a:solidFill>
              <a:srgbClr val="FFC00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Down Ribbon 4"/>
          <p:cNvSpPr/>
          <p:nvPr/>
        </p:nvSpPr>
        <p:spPr>
          <a:xfrm>
            <a:off x="2320118" y="491319"/>
            <a:ext cx="7697337" cy="1409688"/>
          </a:xfrm>
          <a:prstGeom prst="ribbon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b="1" spc="50" dirty="0" smtClean="0">
                <a:ln w="1143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শিখণফল</a:t>
            </a: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>
          <a:xfrm>
            <a:off x="1917512" y="3784981"/>
            <a:ext cx="9150825" cy="2083559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নেটওয়ার্ক টপোলজি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বলতে পারবে; </a:t>
            </a:r>
          </a:p>
          <a:p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নেটওয়ার্ক টপোলজির </a:t>
            </a:r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প্রকার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গুলো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ব্যাখ্যা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; </a:t>
            </a:r>
            <a:endParaRPr lang="bn-BD" sz="40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বিভিন্ন প্রকার টপোলজির পার্থক্য</a:t>
            </a:r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করতে পারবে।</a:t>
            </a:r>
            <a:endParaRPr lang="bn-BD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269242" y="2524836"/>
            <a:ext cx="633256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এই পাঠ শেষে শিক্ষার্থীরা ......... 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096752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crush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147"/>
            </a:avLst>
          </a:prstGeom>
          <a:solidFill>
            <a:srgbClr val="7030A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Frame 2"/>
          <p:cNvSpPr/>
          <p:nvPr/>
        </p:nvSpPr>
        <p:spPr>
          <a:xfrm>
            <a:off x="286603" y="272955"/>
            <a:ext cx="11627893" cy="6318914"/>
          </a:xfrm>
          <a:prstGeom prst="frame">
            <a:avLst>
              <a:gd name="adj1" fmla="val 1917"/>
            </a:avLst>
          </a:prstGeom>
          <a:solidFill>
            <a:schemeClr val="accent6"/>
          </a:solidFill>
          <a:ln w="76200">
            <a:solidFill>
              <a:srgbClr val="FFC00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576" r="21515"/>
          <a:stretch/>
        </p:blipFill>
        <p:spPr>
          <a:xfrm>
            <a:off x="7514622" y="1635651"/>
            <a:ext cx="3392727" cy="335853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424" r="20303"/>
          <a:stretch/>
        </p:blipFill>
        <p:spPr>
          <a:xfrm>
            <a:off x="1092839" y="1636745"/>
            <a:ext cx="3429000" cy="3562154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392073" y="777921"/>
            <a:ext cx="79702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বাংলাদেশের এক জেলার সাথে অন্য জেলার যোগাযোগ ব্যবস্থা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64025" y="5352282"/>
            <a:ext cx="1102739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এক কম্পিউটাররের সাথে অন্য কম্পিউটারের 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যোগাযোগ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যে পদ্ধতিতে করা হয় তাকে নেটওয়ার্ক টপোলজি বলে ।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78174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147"/>
            </a:avLst>
          </a:prstGeom>
          <a:solidFill>
            <a:srgbClr val="7030A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Frame 2"/>
          <p:cNvSpPr/>
          <p:nvPr/>
        </p:nvSpPr>
        <p:spPr>
          <a:xfrm>
            <a:off x="286603" y="272955"/>
            <a:ext cx="11627893" cy="6318914"/>
          </a:xfrm>
          <a:prstGeom prst="frame">
            <a:avLst>
              <a:gd name="adj1" fmla="val 1917"/>
            </a:avLst>
          </a:prstGeom>
          <a:solidFill>
            <a:schemeClr val="accent6"/>
          </a:solidFill>
          <a:ln w="76200">
            <a:solidFill>
              <a:srgbClr val="FFC00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Horizontal Scroll 5"/>
          <p:cNvSpPr/>
          <p:nvPr/>
        </p:nvSpPr>
        <p:spPr>
          <a:xfrm rot="16200000">
            <a:off x="-1622617" y="2855953"/>
            <a:ext cx="5909480" cy="996283"/>
          </a:xfrm>
          <a:prstGeom prst="horizontalScroll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5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টপোলজির প্রকারভেদঃ </a:t>
            </a:r>
            <a:endParaRPr lang="en-US" sz="5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aphicFrame>
        <p:nvGraphicFramePr>
          <p:cNvPr id="8" name="Diagram 7"/>
          <p:cNvGraphicFramePr/>
          <p:nvPr>
            <p:extLst>
              <p:ext uri="{D42A27DB-BD31-4B8C-83A1-F6EECF244321}">
                <p14:modId xmlns:p14="http://schemas.microsoft.com/office/powerpoint/2010/main" val="1456553493"/>
              </p:ext>
            </p:extLst>
          </p:nvPr>
        </p:nvGraphicFramePr>
        <p:xfrm>
          <a:off x="2187210" y="604911"/>
          <a:ext cx="7990007" cy="576859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426035875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A51BD41B-FAE3-4B9D-96C7-0032538F36A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>
                                            <p:graphicEl>
                                              <a:dgm id="{A51BD41B-FAE3-4B9D-96C7-0032538F36A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>
                                            <p:graphicEl>
                                              <a:dgm id="{A51BD41B-FAE3-4B9D-96C7-0032538F36A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FC92972D-DD46-430C-A95F-0BB41D427EE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>
                                            <p:graphicEl>
                                              <a:dgm id="{FC92972D-DD46-430C-A95F-0BB41D427EE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>
                                            <p:graphicEl>
                                              <a:dgm id="{FC92972D-DD46-430C-A95F-0BB41D427EE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7FA1D939-291E-4C87-A3CF-ACD85780FD8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>
                                            <p:graphicEl>
                                              <a:dgm id="{7FA1D939-291E-4C87-A3CF-ACD85780FD8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>
                                            <p:graphicEl>
                                              <a:dgm id="{7FA1D939-291E-4C87-A3CF-ACD85780FD8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45F7240A-8997-4878-A3EF-F4432FDEDC0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>
                                            <p:graphicEl>
                                              <a:dgm id="{45F7240A-8997-4878-A3EF-F4432FDEDC0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">
                                            <p:graphicEl>
                                              <a:dgm id="{45F7240A-8997-4878-A3EF-F4432FDEDC0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6A1391ED-D23D-47AA-90F1-47075BBFD66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">
                                            <p:graphicEl>
                                              <a:dgm id="{6A1391ED-D23D-47AA-90F1-47075BBFD66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8">
                                            <p:graphicEl>
                                              <a:dgm id="{6A1391ED-D23D-47AA-90F1-47075BBFD66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171909AB-EFB0-4CF7-BD3D-9F89D3C46B8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8">
                                            <p:graphicEl>
                                              <a:dgm id="{171909AB-EFB0-4CF7-BD3D-9F89D3C46B8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8">
                                            <p:graphicEl>
                                              <a:dgm id="{171909AB-EFB0-4CF7-BD3D-9F89D3C46B8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E6B24B3C-BAF1-45EC-BEDD-1A6648203D5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">
                                            <p:graphicEl>
                                              <a:dgm id="{E6B24B3C-BAF1-45EC-BEDD-1A6648203D5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">
                                            <p:graphicEl>
                                              <a:dgm id="{E6B24B3C-BAF1-45EC-BEDD-1A6648203D5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EF6C03D1-B242-4F4E-9B22-BDC8261454C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8">
                                            <p:graphicEl>
                                              <a:dgm id="{EF6C03D1-B242-4F4E-9B22-BDC8261454C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8">
                                            <p:graphicEl>
                                              <a:dgm id="{EF6C03D1-B242-4F4E-9B22-BDC8261454C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89DE5ECF-FF85-42BB-A9FB-0BB47B74EC2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8">
                                            <p:graphicEl>
                                              <a:dgm id="{89DE5ECF-FF85-42BB-A9FB-0BB47B74EC2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8">
                                            <p:graphicEl>
                                              <a:dgm id="{89DE5ECF-FF85-42BB-A9FB-0BB47B74EC2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286CB47E-A6CA-4D51-A625-2AC48D316FC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8">
                                            <p:graphicEl>
                                              <a:dgm id="{286CB47E-A6CA-4D51-A625-2AC48D316FC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8">
                                            <p:graphicEl>
                                              <a:dgm id="{286CB47E-A6CA-4D51-A625-2AC48D316FC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0309D24C-1135-49B2-A88D-1862DD8109C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8">
                                            <p:graphicEl>
                                              <a:dgm id="{0309D24C-1135-49B2-A88D-1862DD8109C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8">
                                            <p:graphicEl>
                                              <a:dgm id="{0309D24C-1135-49B2-A88D-1862DD8109C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A51BD41B-FAE3-4B9D-96C7-0032538F36A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FC92972D-DD46-430C-A95F-0BB41D427EE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7FA1D939-291E-4C87-A3CF-ACD85780FD8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45F7240A-8997-4878-A3EF-F4432FDEDC0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6A1391ED-D23D-47AA-90F1-47075BBFD66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171909AB-EFB0-4CF7-BD3D-9F89D3C46B8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E6B24B3C-BAF1-45EC-BEDD-1A6648203D5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EF6C03D1-B242-4F4E-9B22-BDC8261454C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89DE5ECF-FF85-42BB-A9FB-0BB47B74EC2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286CB47E-A6CA-4D51-A625-2AC48D316FC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0309D24C-1135-49B2-A88D-1862DD8109C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8" grpId="0">
        <p:bldSub>
          <a:bldDgm bld="one"/>
        </p:bldSub>
      </p:bldGraphic>
      <p:bldGraphic spid="8" grpId="1">
        <p:bldSub>
          <a:bldDgm bld="one"/>
        </p:bldSub>
      </p:bldGraphic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147"/>
            </a:avLst>
          </a:prstGeom>
          <a:solidFill>
            <a:srgbClr val="7030A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Frame 2"/>
          <p:cNvSpPr/>
          <p:nvPr/>
        </p:nvSpPr>
        <p:spPr>
          <a:xfrm>
            <a:off x="286603" y="272955"/>
            <a:ext cx="11627893" cy="6318914"/>
          </a:xfrm>
          <a:prstGeom prst="frame">
            <a:avLst>
              <a:gd name="adj1" fmla="val 1917"/>
            </a:avLst>
          </a:prstGeom>
          <a:solidFill>
            <a:schemeClr val="accent6"/>
          </a:solidFill>
          <a:ln w="76200">
            <a:solidFill>
              <a:srgbClr val="FFC00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7627" y="2388356"/>
            <a:ext cx="1156554" cy="1031167"/>
          </a:xfrm>
          <a:prstGeom prst="rect">
            <a:avLst/>
          </a:prstGeom>
        </p:spPr>
      </p:pic>
      <p:sp>
        <p:nvSpPr>
          <p:cNvPr id="7" name="Rectangle 3"/>
          <p:cNvSpPr txBox="1">
            <a:spLocks noChangeArrowheads="1"/>
          </p:cNvSpPr>
          <p:nvPr/>
        </p:nvSpPr>
        <p:spPr>
          <a:xfrm>
            <a:off x="2917211" y="2674964"/>
            <a:ext cx="4589058" cy="600497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bn-BD" dirty="0" smtClean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টপোলজি বলতে ক</a:t>
            </a:r>
            <a:r>
              <a:rPr lang="en-US" dirty="0" smtClean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ী</a:t>
            </a:r>
            <a:r>
              <a:rPr lang="bn-BD" dirty="0" smtClean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 বুঝ?</a:t>
            </a:r>
            <a:endParaRPr lang="bn-IN" dirty="0" smtClean="0">
              <a:solidFill>
                <a:srgbClr val="002060"/>
              </a:solidFill>
              <a:latin typeface="Nikosh" pitchFamily="2" charset="0"/>
              <a:cs typeface="Nikosh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6131" y="3990833"/>
            <a:ext cx="1255170" cy="1468272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</p:pic>
      <p:sp>
        <p:nvSpPr>
          <p:cNvPr id="9" name="TextBox 8"/>
          <p:cNvSpPr txBox="1"/>
          <p:nvPr/>
        </p:nvSpPr>
        <p:spPr>
          <a:xfrm>
            <a:off x="2988859" y="4503758"/>
            <a:ext cx="560923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টপোলজির কত প্রকার ও কি কি ?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353638" y="846160"/>
            <a:ext cx="343923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5400" u="sng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একক কাজ </a:t>
            </a:r>
            <a:endParaRPr lang="en-US" sz="5400" u="sng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1993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400">
        <p14:honeycomb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147"/>
            </a:avLst>
          </a:prstGeom>
          <a:solidFill>
            <a:srgbClr val="7030A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Frame 2"/>
          <p:cNvSpPr/>
          <p:nvPr/>
        </p:nvSpPr>
        <p:spPr>
          <a:xfrm>
            <a:off x="286603" y="272955"/>
            <a:ext cx="11627893" cy="6318914"/>
          </a:xfrm>
          <a:prstGeom prst="frame">
            <a:avLst>
              <a:gd name="adj1" fmla="val 1917"/>
            </a:avLst>
          </a:prstGeom>
          <a:solidFill>
            <a:schemeClr val="accent6"/>
          </a:solidFill>
          <a:ln w="76200">
            <a:solidFill>
              <a:srgbClr val="FFC00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4197511" y="648286"/>
            <a:ext cx="3745488" cy="812024"/>
          </a:xfrm>
          <a:prstGeom prst="rect">
            <a:avLst/>
          </a:prstGeom>
          <a:noFill/>
          <a:ln>
            <a:noFill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bn-IN" sz="5400" spc="50" dirty="0" smtClean="0">
                <a:ln w="11430"/>
                <a:latin typeface="NikoshBAN" panose="02000000000000000000" pitchFamily="2" charset="0"/>
                <a:cs typeface="NikoshBAN" panose="02000000000000000000" pitchFamily="2" charset="0"/>
              </a:rPr>
              <a:t>বাস টপোলজি </a:t>
            </a:r>
            <a:endParaRPr lang="en-US" sz="5400" spc="50" dirty="0">
              <a:ln w="11430"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2" descr="http://www4.ncsu.edu/%7Echou/course/Diagrams/busmain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4505" y="2883877"/>
            <a:ext cx="7924800" cy="3376246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041011" y="1561912"/>
            <a:ext cx="1031161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buNone/>
              <a:defRPr>
                <a:solidFill>
                  <a:srgbClr val="002060"/>
                </a:solidFill>
                <a:latin typeface="Nikosh" pitchFamily="2" charset="0"/>
                <a:cs typeface="Nikosh" pitchFamily="2" charset="0"/>
              </a:defRPr>
            </a:lvl1pPr>
          </a:lstStyle>
          <a:p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বাস টপোলজিতে একটা মূল ব্যাকবোন বা মূল লাইনের সাথে সবগুলো কম্পিউটারকে জুড়ে দেওয়া হয়, ফলে কোন তথ্য দিলে তা সকল কম্পিউটারে পায়।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80860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900">
        <p14:glitter pattern="hexago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451</TotalTime>
  <Words>269</Words>
  <Application>Microsoft Office PowerPoint</Application>
  <PresentationFormat>Widescreen</PresentationFormat>
  <Paragraphs>52</Paragraphs>
  <Slides>16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2" baseType="lpstr">
      <vt:lpstr>Arial</vt:lpstr>
      <vt:lpstr>Calibri</vt:lpstr>
      <vt:lpstr>Calibri Light</vt:lpstr>
      <vt:lpstr>Nikosh</vt:lpstr>
      <vt:lpstr>NikoshBAN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Sohrab Hossain</dc:creator>
  <cp:lastModifiedBy>Sohrab Hossain</cp:lastModifiedBy>
  <cp:revision>50</cp:revision>
  <dcterms:created xsi:type="dcterms:W3CDTF">2019-12-13T13:43:42Z</dcterms:created>
  <dcterms:modified xsi:type="dcterms:W3CDTF">2019-12-18T09:00:07Z</dcterms:modified>
</cp:coreProperties>
</file>