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83" r:id="rId2"/>
    <p:sldId id="281" r:id="rId3"/>
    <p:sldId id="256" r:id="rId4"/>
    <p:sldId id="262" r:id="rId5"/>
    <p:sldId id="264" r:id="rId6"/>
    <p:sldId id="266" r:id="rId7"/>
    <p:sldId id="261" r:id="rId8"/>
    <p:sldId id="259" r:id="rId9"/>
    <p:sldId id="273" r:id="rId10"/>
    <p:sldId id="277" r:id="rId11"/>
    <p:sldId id="278" r:id="rId12"/>
    <p:sldId id="268" r:id="rId13"/>
    <p:sldId id="267" r:id="rId14"/>
    <p:sldId id="27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B4EF-B3A6-48B3-B603-DB86CD23019D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8965-3E1B-4078-8EE3-0A46981B0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8965-3E1B-4078-8EE3-0A46981B0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6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8965-3E1B-4078-8EE3-0A46981B06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19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37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0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59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6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0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5F6B-5248-4811-91B0-57341F391B7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443971-C29D-44CA-BDAD-D570BD8D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-mail-alamgirchz@gmail.com" TargetMode="Externa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66283" y="3015072"/>
            <a:ext cx="4827134" cy="1898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68580" tIns="34290" rIns="68580" bIns="34290" numCol="1" rtlCol="0" anchor="b">
            <a:prstTxWarp prst="textWave1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500" baseline="-25000" dirty="0">
                <a:ln w="7620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endParaRPr lang="en-US" sz="4500" baseline="-25000" dirty="0">
              <a:ln w="7620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bloomingrose.gif">
            <a:extLst>
              <a:ext uri="{FF2B5EF4-FFF2-40B4-BE49-F238E27FC236}">
                <a16:creationId xmlns:a16="http://schemas.microsoft.com/office/drawing/2014/main" id="{5D15429C-4608-9645-B19A-2DB5C9BA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949" y="1703195"/>
            <a:ext cx="1681801" cy="3006029"/>
          </a:xfrm>
          <a:prstGeom prst="rect">
            <a:avLst/>
          </a:prstGeom>
        </p:spPr>
      </p:pic>
      <p:pic>
        <p:nvPicPr>
          <p:cNvPr id="6" name="Picture 5" descr="bloomingrose.gif">
            <a:extLst>
              <a:ext uri="{FF2B5EF4-FFF2-40B4-BE49-F238E27FC236}">
                <a16:creationId xmlns:a16="http://schemas.microsoft.com/office/drawing/2014/main" id="{E7A7F7BB-5B0E-B844-B6DE-03084839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794" y="1703194"/>
            <a:ext cx="1605028" cy="286880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9C2F6897-4E7E-774E-ADA3-047EC75C4D74}"/>
              </a:ext>
            </a:extLst>
          </p:cNvPr>
          <p:cNvSpPr/>
          <p:nvPr/>
        </p:nvSpPr>
        <p:spPr>
          <a:xfrm>
            <a:off x="110836" y="0"/>
            <a:ext cx="11984182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4293" tIns="37146" rIns="74293" bIns="37146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42928">
              <a:defRPr/>
            </a:pPr>
            <a:endParaRPr lang="en-US" sz="1425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6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325" y="742950"/>
            <a:ext cx="452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919" y="2941927"/>
            <a:ext cx="994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ডাক্তাররা কি ধরনের যন্ত্রপাতির উপর নির্ভরশিল হয়ে পরছে?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513" y="784513"/>
            <a:ext cx="5957887" cy="830997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জোড়য় কাজ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5506" y="2871788"/>
            <a:ext cx="8217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যন্ত্রের সাহায্যে রোগির শরিরের ভিতরে  ত্রিমাত্রিক ছবি  তৈরী করা যয়।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2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7613" y="878444"/>
            <a:ext cx="3389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দলগত কাজ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237" y="2759517"/>
            <a:ext cx="9531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চিকিৎসার কাজে ব্যবহার হয় </a:t>
            </a: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এরকম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পাচঁটি</a:t>
            </a: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যন্ত্রপাতির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2906" y="385030"/>
            <a:ext cx="2282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2081" y="2182678"/>
            <a:ext cx="5078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প্রশ্ন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১। টেলিমেডিসিন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bn-BD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0003" y="3128877"/>
            <a:ext cx="8831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প্রশ্ন</a:t>
            </a:r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২। চিকিৎসায় কয়েকটি আধুনিক যন্ত্রের নাম </a:t>
            </a: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bn-BD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003" y="4013521"/>
            <a:ext cx="6371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প্রশ্ন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। X-ray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CT Scan,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Ultrasound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? 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362" y="742950"/>
            <a:ext cx="6357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7166" y="2911825"/>
            <a:ext cx="7805342" cy="52322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টেলিমেডিসিন </a:t>
            </a:r>
            <a:r>
              <a:rPr lang="bn-IN" sz="28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সুবিধার গুরুত্ত ও কাজ বর্ণনা কর ।</a:t>
            </a:r>
            <a:endParaRPr lang="en-US" sz="28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1763" y="2628900"/>
            <a:ext cx="6486525" cy="231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2090737"/>
            <a:ext cx="8486775" cy="4295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7450" y="328608"/>
            <a:ext cx="728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57639" y="1"/>
            <a:ext cx="9428117" cy="7284907"/>
            <a:chOff x="-287384" y="-274320"/>
            <a:chExt cx="12479383" cy="7132320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:a16="http://schemas.microsoft.com/office/drawing/2014/main" id="{3B38AC4C-B550-4664-ABB2-1E8D3FB9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384" y="-274320"/>
              <a:ext cx="12479383" cy="7132320"/>
            </a:xfrm>
            <a:prstGeom prst="rect">
              <a:avLst/>
            </a:prstGeom>
          </p:spPr>
        </p:pic>
        <p:pic>
          <p:nvPicPr>
            <p:cNvPr id="16" name="Picture 15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18" name="Picture 17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19" name="Picture 18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0" name="Picture 19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1" name="Picture 20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41" y="188372"/>
            <a:ext cx="1605395" cy="160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181573" y="1469669"/>
            <a:ext cx="3388457" cy="4848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Lesson Introduction</a:t>
            </a:r>
            <a:endParaRPr lang="en-US" sz="49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EFD32-862F-4C0B-9307-0E1B59C86D3D}"/>
              </a:ext>
            </a:extLst>
          </p:cNvPr>
          <p:cNvSpPr txBox="1"/>
          <p:nvPr/>
        </p:nvSpPr>
        <p:spPr>
          <a:xfrm>
            <a:off x="1524001" y="2640151"/>
            <a:ext cx="4289996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Md. Alamgir Hossain</a:t>
            </a:r>
          </a:p>
          <a:p>
            <a:pPr algn="ctr"/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Assistant Teacher(ICT)</a:t>
            </a:r>
          </a:p>
          <a:p>
            <a:pPr algn="ctr"/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Rahimapur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Fazil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Patnitala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27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.</a:t>
            </a:r>
            <a:endParaRPr lang="bn-BD" sz="27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e-mail-</a:t>
            </a:r>
            <a:r>
              <a:rPr lang="en-US" sz="21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alamgirchz</a:t>
            </a:r>
            <a:r>
              <a:rPr lang="bn-BD" sz="21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21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b="1" dirty="0" err="1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Mobail</a:t>
            </a:r>
            <a:r>
              <a:rPr lang="en-US" sz="2100" b="1" dirty="0">
                <a:solidFill>
                  <a:srgbClr val="0000FF"/>
                </a:solidFill>
                <a:latin typeface="AR BERKLEY" panose="02000000000000000000" pitchFamily="2" charset="0"/>
                <a:cs typeface="NikoshBAN" panose="02000000000000000000" pitchFamily="2" charset="0"/>
              </a:rPr>
              <a:t> No - 01723626108</a:t>
            </a:r>
            <a:endParaRPr lang="as-IN" sz="2100" b="1" dirty="0">
              <a:solidFill>
                <a:srgbClr val="0000FF"/>
              </a:solidFill>
              <a:latin typeface="AR BERKLEY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4754" y="3643133"/>
            <a:ext cx="5647614" cy="3550143"/>
            <a:chOff x="102918" y="1546075"/>
            <a:chExt cx="7475378" cy="4733524"/>
          </a:xfrm>
        </p:grpSpPr>
        <p:pic>
          <p:nvPicPr>
            <p:cNvPr id="17" name="Picture 16" descr="A close up of a flower&#10;&#10;Description automatically generated">
              <a:extLst>
                <a:ext uri="{FF2B5EF4-FFF2-40B4-BE49-F238E27FC236}">
                  <a16:creationId xmlns:a16="http://schemas.microsoft.com/office/drawing/2014/main" id="{0866959C-97BF-4B1D-ADA6-B81E48D47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890" y="2521386"/>
              <a:ext cx="1334784" cy="1167936"/>
            </a:xfrm>
            <a:prstGeom prst="rect">
              <a:avLst/>
            </a:prstGeom>
          </p:spPr>
        </p:pic>
        <p:pic>
          <p:nvPicPr>
            <p:cNvPr id="22" name="Picture 21" descr="A close up of a flower&#10;&#10;Description automatically generated">
              <a:extLst>
                <a:ext uri="{FF2B5EF4-FFF2-40B4-BE49-F238E27FC236}">
                  <a16:creationId xmlns:a16="http://schemas.microsoft.com/office/drawing/2014/main" id="{D9DB15C9-97B5-473F-874B-A905E27F5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453" y="1546075"/>
              <a:ext cx="1334784" cy="1167936"/>
            </a:xfrm>
            <a:prstGeom prst="rect">
              <a:avLst/>
            </a:prstGeom>
          </p:spPr>
        </p:pic>
        <p:pic>
          <p:nvPicPr>
            <p:cNvPr id="23" name="Picture 22" descr="A close up of a flower&#10;&#10;Description automatically generated">
              <a:extLst>
                <a:ext uri="{FF2B5EF4-FFF2-40B4-BE49-F238E27FC236}">
                  <a16:creationId xmlns:a16="http://schemas.microsoft.com/office/drawing/2014/main" id="{0C595EED-7BD3-4311-AAAA-F1623FC03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10845">
              <a:off x="102918" y="5111663"/>
              <a:ext cx="1334784" cy="1167936"/>
            </a:xfrm>
            <a:prstGeom prst="rect">
              <a:avLst/>
            </a:prstGeom>
          </p:spPr>
        </p:pic>
        <p:pic>
          <p:nvPicPr>
            <p:cNvPr id="24" name="Picture 23" descr="A close up of a flower&#10;&#10;Description automatically generated">
              <a:extLst>
                <a:ext uri="{FF2B5EF4-FFF2-40B4-BE49-F238E27FC236}">
                  <a16:creationId xmlns:a16="http://schemas.microsoft.com/office/drawing/2014/main" id="{92F40473-8211-4A30-BBE4-78D1A6EC6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18" y="3486770"/>
              <a:ext cx="1334784" cy="1167936"/>
            </a:xfrm>
            <a:prstGeom prst="rect">
              <a:avLst/>
            </a:prstGeom>
          </p:spPr>
        </p:pic>
        <p:pic>
          <p:nvPicPr>
            <p:cNvPr id="25" name="Picture 24" descr="A close up of a flower&#10;&#10;Description automatically generated">
              <a:extLst>
                <a:ext uri="{FF2B5EF4-FFF2-40B4-BE49-F238E27FC236}">
                  <a16:creationId xmlns:a16="http://schemas.microsoft.com/office/drawing/2014/main" id="{BB517D73-A03E-4AAC-9092-CBF9538F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512" y="4517979"/>
              <a:ext cx="1334784" cy="1167936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/>
        </p:nvSpPr>
        <p:spPr>
          <a:xfrm>
            <a:off x="1788525" y="1394774"/>
            <a:ext cx="2929344" cy="605790"/>
          </a:xfrm>
          <a:prstGeom prst="rect">
            <a:avLst/>
          </a:prstGeom>
        </p:spPr>
        <p:txBody>
          <a:bodyPr vert="horz" lIns="34290" rIns="3429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>
                <a:solidFill>
                  <a:srgbClr val="00B050"/>
                </a:solidFill>
                <a:latin typeface="Curlz MT" panose="04040404050702020202" pitchFamily="82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24059" y="2681347"/>
            <a:ext cx="30459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kªYxt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Aóg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1, </a:t>
            </a: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cÖhyw³র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গুরুত্ব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6 I 7</a:t>
            </a:r>
          </a:p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mgq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t 50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ZvwiLt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১৮/১২/২০১৯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260764"/>
            <a:ext cx="6143626" cy="559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6" y="1260764"/>
            <a:ext cx="6048375" cy="5597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238068" y="348735"/>
            <a:ext cx="55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দেখে চিন্তা করি..</a:t>
            </a:r>
            <a:endParaRPr lang="en-US" sz="40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1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5867400" cy="584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11382"/>
            <a:ext cx="6271199" cy="584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368960" y="275857"/>
            <a:ext cx="4996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ছবিগুলি দেখে চিন্তা করি..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09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পাঠের 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4327" y="2710554"/>
            <a:ext cx="875669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InflateBottom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চিকৎসায় আই সি টির প্রয়োগ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5985" y="2169497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GB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cvV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 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k‡l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wk¶v_x©iv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  <a:ea typeface="Yu Gothic Light" panose="020B0300000000000000" pitchFamily="34" charset="-128"/>
                <a:cs typeface="Segoe UI Light" panose="020B0502040204020203" pitchFamily="34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8420" y="3355240"/>
            <a:ext cx="9653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চিকিৎসা ক্ষেত্রে তথ্য ও যোগাযোগ প্রযুক্তির অবদান ব্যাখ্যা করতে পারবে।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789" y="4773202"/>
            <a:ext cx="629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চিকিৎসায় বিভিন্ন যন্ত্রের ব্যবহার সম্পর্কে জানতে পারবে।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Wave 2"/>
          <p:cNvSpPr/>
          <p:nvPr/>
        </p:nvSpPr>
        <p:spPr>
          <a:xfrm>
            <a:off x="4035202" y="396246"/>
            <a:ext cx="4388362" cy="1325880"/>
          </a:xfrm>
          <a:prstGeom prst="wave">
            <a:avLst>
              <a:gd name="adj1" fmla="val 14881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i="1" cap="sm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4" y="312546"/>
            <a:ext cx="11093059" cy="556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21231" y="6112763"/>
            <a:ext cx="10990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ডাক্তারা চিকিৎসায় আধুনিক যন্ত্রপাতির উপর নির্ভশীল হয়ে পড়ছে।</a:t>
            </a:r>
            <a:endParaRPr lang="en-US" sz="28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0112" y="128587"/>
            <a:ext cx="1006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আইসিটি’র আাধুনিক যন্ত্র দিয়ে চিকিৎসা চলছে-</a:t>
            </a:r>
            <a:endParaRPr lang="en-US" sz="3600" dirty="0">
              <a:solidFill>
                <a:srgbClr val="C0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941834"/>
            <a:ext cx="12053455" cy="5887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04454" y="110837"/>
            <a:ext cx="10183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পজিট্রন এমিশন টমোগ্রাফি যন্ত্র তথ্যপ্রযুক্তি ব্যবহার করে রোগীর শরীরের ভেতরের ত্রিমাত্রিক ছবি তৈরি করে ফেলতে পারে।</a:t>
            </a:r>
            <a:endParaRPr lang="en-US" sz="2400" dirty="0">
              <a:solidFill>
                <a:srgbClr val="00206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587</TotalTime>
  <Words>211</Words>
  <Application>Microsoft Office PowerPoint</Application>
  <PresentationFormat>Widescreen</PresentationFormat>
  <Paragraphs>41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Yu Gothic Light</vt:lpstr>
      <vt:lpstr>AR BERKLEY</vt:lpstr>
      <vt:lpstr>Arial</vt:lpstr>
      <vt:lpstr>Calibri</vt:lpstr>
      <vt:lpstr>Century Gothic</vt:lpstr>
      <vt:lpstr>Curlz MT</vt:lpstr>
      <vt:lpstr>Nikosh</vt:lpstr>
      <vt:lpstr>NikoshBAN</vt:lpstr>
      <vt:lpstr>NikoshLight</vt:lpstr>
      <vt:lpstr>NikoshLightBAN</vt:lpstr>
      <vt:lpstr>Segoe UI Light</vt:lpstr>
      <vt:lpstr>SutonnyMJ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আজকের পাঠের বিষয়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AZHER</dc:creator>
  <cp:lastModifiedBy>ISTIAQUE</cp:lastModifiedBy>
  <cp:revision>136</cp:revision>
  <dcterms:created xsi:type="dcterms:W3CDTF">2017-01-24T13:58:16Z</dcterms:created>
  <dcterms:modified xsi:type="dcterms:W3CDTF">2019-12-18T12:54:38Z</dcterms:modified>
</cp:coreProperties>
</file>