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9" r:id="rId9"/>
    <p:sldId id="264" r:id="rId10"/>
    <p:sldId id="280" r:id="rId11"/>
    <p:sldId id="267" r:id="rId12"/>
    <p:sldId id="269" r:id="rId13"/>
    <p:sldId id="281" r:id="rId14"/>
    <p:sldId id="268" r:id="rId15"/>
    <p:sldId id="270" r:id="rId16"/>
    <p:sldId id="266" r:id="rId17"/>
    <p:sldId id="271" r:id="rId18"/>
    <p:sldId id="282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E26D1-C376-4E47-9A92-F64F3D3DA63B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11A3D-5F81-4656-912E-A6008263A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9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E26D1-C376-4E47-9A92-F64F3D3DA63B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11A3D-5F81-4656-912E-A6008263A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9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E26D1-C376-4E47-9A92-F64F3D3DA63B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11A3D-5F81-4656-912E-A6008263A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77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E26D1-C376-4E47-9A92-F64F3D3DA63B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11A3D-5F81-4656-912E-A6008263A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1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E26D1-C376-4E47-9A92-F64F3D3DA63B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11A3D-5F81-4656-912E-A6008263A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2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E26D1-C376-4E47-9A92-F64F3D3DA63B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11A3D-5F81-4656-912E-A6008263A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2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E26D1-C376-4E47-9A92-F64F3D3DA63B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11A3D-5F81-4656-912E-A6008263A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E26D1-C376-4E47-9A92-F64F3D3DA63B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11A3D-5F81-4656-912E-A6008263A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4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05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E26D1-C376-4E47-9A92-F64F3D3DA63B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11A3D-5F81-4656-912E-A6008263A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9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6E26D1-C376-4E47-9A92-F64F3D3DA63B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311A3D-5F81-4656-912E-A6008263A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674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16794" y="6588860"/>
            <a:ext cx="11758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ICT4E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1400" b="1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baseline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এম্বাসেডর</a:t>
            </a:r>
            <a:r>
              <a:rPr lang="en-US" sz="1400" b="1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="1" baseline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1400" b="1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="1" baseline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1400" b="1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baseline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1400" b="1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০১৭১৮৭৮২৭২৩ </a:t>
            </a:r>
            <a:r>
              <a:rPr lang="en-US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12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25.jpg"/><Relationship Id="rId5" Type="http://schemas.openxmlformats.org/officeDocument/2006/relationships/image" Target="../media/image21.jpg"/><Relationship Id="rId10" Type="http://schemas.openxmlformats.org/officeDocument/2006/relationships/image" Target="../media/image24.jpg"/><Relationship Id="rId4" Type="http://schemas.openxmlformats.org/officeDocument/2006/relationships/image" Target="../media/image20.jp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7" y="2525856"/>
            <a:ext cx="4951291" cy="3708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12" y="2525855"/>
            <a:ext cx="5573167" cy="3708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10496" y="623454"/>
            <a:ext cx="6804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07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Point Star 5"/>
          <p:cNvSpPr/>
          <p:nvPr/>
        </p:nvSpPr>
        <p:spPr>
          <a:xfrm>
            <a:off x="3034146" y="374073"/>
            <a:ext cx="5846618" cy="1274619"/>
          </a:xfrm>
          <a:prstGeom prst="star32">
            <a:avLst/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9091" y="563181"/>
            <a:ext cx="9642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638" y="4156710"/>
            <a:ext cx="5584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বলতে কী বুঝ?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1288" y="5180666"/>
            <a:ext cx="10469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যা কিছু আছে তা নিয়েই আমাদের পরিবেশ।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22" y="459786"/>
            <a:ext cx="2176914" cy="2510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62001" y="2831197"/>
            <a:ext cx="51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প্রশ্নটির উত্তর লেখঃ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79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4983" y="997528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করঃ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02" y="2328868"/>
            <a:ext cx="3626239" cy="2256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5" y="2308680"/>
            <a:ext cx="4299238" cy="2256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23163" y="3006436"/>
            <a:ext cx="218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691" y="512618"/>
            <a:ext cx="860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 পরিবেশে কী কী উপাদান থাকে?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3" y="2593890"/>
            <a:ext cx="2198977" cy="1626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80" y="1269620"/>
            <a:ext cx="2317391" cy="1661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31" y="1269620"/>
            <a:ext cx="2384793" cy="1586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950" y="2612954"/>
            <a:ext cx="2283520" cy="1610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57203" y="4532553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চেয়ার-টেবিল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5762" y="3083757"/>
            <a:ext cx="216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বেঞ্চ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6897" y="3177900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শিক্ষক-শিক্ষার্থী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7303" y="4536338"/>
            <a:ext cx="248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65" y="3878301"/>
            <a:ext cx="1923618" cy="19236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23343" y="5950132"/>
            <a:ext cx="272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হোয়াইট বোর্ড</a:t>
            </a:r>
          </a:p>
        </p:txBody>
      </p:sp>
    </p:spTree>
    <p:extLst>
      <p:ext uri="{BB962C8B-B14F-4D97-AF65-F5344CB8AC3E}">
        <p14:creationId xmlns:p14="http://schemas.microsoft.com/office/powerpoint/2010/main" val="3844044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5" y="2281234"/>
            <a:ext cx="4177578" cy="2779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/>
          <a:stretch/>
        </p:blipFill>
        <p:spPr>
          <a:xfrm>
            <a:off x="7551524" y="2281234"/>
            <a:ext cx="4177800" cy="2779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959927" y="2992582"/>
            <a:ext cx="220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মাঠের পরিবেশ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165" y="52647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আরোও কিছু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লক্ষ্য করঃ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9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8073" y="768309"/>
            <a:ext cx="860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মাঠের পরিবেশে কী কী উপাদান থাকে?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85" y="1664050"/>
            <a:ext cx="2533321" cy="1525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59" y="1675771"/>
            <a:ext cx="2647880" cy="1588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8" y="3525630"/>
            <a:ext cx="2424979" cy="1525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2"/>
          <a:stretch/>
        </p:blipFill>
        <p:spPr>
          <a:xfrm>
            <a:off x="9087369" y="3617059"/>
            <a:ext cx="2617003" cy="159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40481" y="5333005"/>
            <a:ext cx="222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গাছ-পালা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1182" y="3546043"/>
            <a:ext cx="172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4982" y="3525630"/>
            <a:ext cx="184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3934" y="5499239"/>
            <a:ext cx="222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গরু-ছাগল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49" y="4011174"/>
            <a:ext cx="2244295" cy="1488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4758081" y="5785836"/>
            <a:ext cx="172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8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369" y="600432"/>
            <a:ext cx="516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38566" y="954375"/>
            <a:ext cx="4257688" cy="522709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0436" y="1648691"/>
            <a:ext cx="627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২  পৃষ্ঠা বের 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9938" y="2628843"/>
            <a:ext cx="6276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পাঠ্যাংশটি নিরবে পাঠ কর।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9937" y="3834189"/>
            <a:ext cx="62761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আমি পাঠ্যাংশটি পাঠ করছি। তোমরা মনোযোগ সহকারে শুনে বুঝার চেষ্টা কর। 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23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1360303" y="494834"/>
            <a:ext cx="4318782" cy="1153550"/>
          </a:xfrm>
          <a:prstGeom prst="star16">
            <a:avLst/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74525" y="717666"/>
            <a:ext cx="2494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3" y="418769"/>
            <a:ext cx="2688215" cy="2013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706582" y="3225362"/>
            <a:ext cx="11111345" cy="1115248"/>
            <a:chOff x="706582" y="3225362"/>
            <a:chExt cx="11111345" cy="1115248"/>
          </a:xfrm>
        </p:grpSpPr>
        <p:sp>
          <p:nvSpPr>
            <p:cNvPr id="5" name="TextBox 4"/>
            <p:cNvSpPr txBox="1"/>
            <p:nvPr/>
          </p:nvSpPr>
          <p:spPr>
            <a:xfrm>
              <a:off x="2687782" y="3429043"/>
              <a:ext cx="9130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শ্রেণিকক্ষের পরিবেশের পাঁচটি উপাদানের নাম লিখ। 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706582" y="3225362"/>
              <a:ext cx="1981200" cy="1115248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দলঃ</a:t>
              </a:r>
              <a:r>
                <a:rPr lang="bn-IN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6582" y="4712559"/>
            <a:ext cx="10186477" cy="1115248"/>
            <a:chOff x="706582" y="4712559"/>
            <a:chExt cx="10186477" cy="1115248"/>
          </a:xfrm>
        </p:grpSpPr>
        <p:sp>
          <p:nvSpPr>
            <p:cNvPr id="3" name="Rectangle 2"/>
            <p:cNvSpPr/>
            <p:nvPr/>
          </p:nvSpPr>
          <p:spPr>
            <a:xfrm>
              <a:off x="2794367" y="4916240"/>
              <a:ext cx="809869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মাঠের পরিবেশের পাঁচটি উপাদানের নাম লিখ। 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706582" y="4712559"/>
              <a:ext cx="1981200" cy="1115248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দলঃ</a:t>
              </a:r>
              <a:r>
                <a:rPr lang="bn-IN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 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7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1523998" y="353943"/>
            <a:ext cx="5174675" cy="1080654"/>
          </a:xfrm>
          <a:prstGeom prst="star32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63092" y="540327"/>
            <a:ext cx="2798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561" y="3601562"/>
            <a:ext cx="10153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কী?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মাঠের পরিবেশের ৫টি উপাদানের নাম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৫টি উপাদানের নাম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092" y="2008599"/>
            <a:ext cx="6331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13" y="424702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5454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1254561" y="940050"/>
            <a:ext cx="5860472" cy="1093858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49961" y="1197011"/>
            <a:ext cx="2798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561" y="3601562"/>
            <a:ext cx="10153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বাড়ীর আশেপাশে পরিবেশের কী কী উপাদান পাওয়া যায় তা ৫ টি বাক্যে লিখে আনবে।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86" y="595745"/>
            <a:ext cx="2857500" cy="1782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1422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01581" y="778817"/>
            <a:ext cx="7218618" cy="5226630"/>
            <a:chOff x="2801581" y="778817"/>
            <a:chExt cx="7218618" cy="52266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482" y="2136346"/>
              <a:ext cx="3223717" cy="18018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581" y="4160222"/>
              <a:ext cx="3348106" cy="18452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482" y="4160221"/>
              <a:ext cx="3223717" cy="18452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581" y="2136346"/>
              <a:ext cx="3348106" cy="17827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4100945" y="778817"/>
              <a:ext cx="48629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2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912" y="3270897"/>
            <a:ext cx="5434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নিজাম উদ্দিন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 সরকারী প্রাথমিক বিদ্যালয়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 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01718782723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nizamu93@gmail.com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29" y="362260"/>
            <a:ext cx="2610869" cy="2623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265" t="16023" r="31086" b="15743"/>
          <a:stretch/>
        </p:blipFill>
        <p:spPr>
          <a:xfrm>
            <a:off x="7650950" y="492851"/>
            <a:ext cx="2509583" cy="319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362164" y="3966694"/>
            <a:ext cx="5087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.........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9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311" y="401782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35" y="2653510"/>
            <a:ext cx="2517648" cy="1601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9" y="2523858"/>
            <a:ext cx="2466975" cy="1662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85" y="1612897"/>
            <a:ext cx="2491974" cy="1601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39" y="1609239"/>
            <a:ext cx="2589825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456336" y="4630965"/>
            <a:ext cx="246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গাছ-পালা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9161" y="3717529"/>
            <a:ext cx="246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7807" y="3717529"/>
            <a:ext cx="246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12535" y="4630964"/>
            <a:ext cx="2466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28399" y="5007016"/>
            <a:ext cx="614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আমরা কোথায় দেখতে পাই?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56" y="3171403"/>
            <a:ext cx="2634577" cy="161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13881"/>
          <a:stretch/>
        </p:blipFill>
        <p:spPr>
          <a:xfrm>
            <a:off x="6281483" y="1334752"/>
            <a:ext cx="2458074" cy="158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8" y="3266335"/>
            <a:ext cx="2886075" cy="161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7"/>
          <a:stretch/>
        </p:blipFill>
        <p:spPr>
          <a:xfrm>
            <a:off x="3242108" y="1334752"/>
            <a:ext cx="2581275" cy="158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627399" y="3171403"/>
            <a:ext cx="1766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2108" y="3171403"/>
            <a:ext cx="21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0803" y="5196409"/>
            <a:ext cx="182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13273" y="5196409"/>
            <a:ext cx="164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6956" y="44258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কিছু ছবি দেখি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67993" y="5135636"/>
            <a:ext cx="614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আমরা কোথায় দেখতে পাই?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6956" y="5779939"/>
            <a:ext cx="614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এসব দেখতে পাই।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673" y="443346"/>
            <a:ext cx="507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71380" y="1232853"/>
            <a:ext cx="9300700" cy="5209511"/>
            <a:chOff x="1371380" y="1232853"/>
            <a:chExt cx="9300700" cy="5209511"/>
          </a:xfrm>
        </p:grpSpPr>
        <p:sp>
          <p:nvSpPr>
            <p:cNvPr id="5" name="Oval 4"/>
            <p:cNvSpPr/>
            <p:nvPr/>
          </p:nvSpPr>
          <p:spPr>
            <a:xfrm>
              <a:off x="1760518" y="1232853"/>
              <a:ext cx="8589818" cy="1260965"/>
            </a:xfrm>
            <a:prstGeom prst="ellipse">
              <a:avLst/>
            </a:prstGeom>
            <a:blipFill dpi="0" rotWithShape="1">
              <a:blip r:embed="rId2">
                <a:alphaModFix amt="20000"/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পরিবেশের উপাদান  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273" y="2766362"/>
              <a:ext cx="2828925" cy="18876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742" y="4746604"/>
              <a:ext cx="2824456" cy="16957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2386" y="3494515"/>
              <a:ext cx="2969694" cy="19335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380" y="3494515"/>
              <a:ext cx="3293705" cy="19335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6452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73382"/>
            <a:ext cx="731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073" y="2807640"/>
            <a:ext cx="9240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১.১.১- পরিবেশ কী তা বলতে পারবে।  </a:t>
            </a:r>
          </a:p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১.২.১- পর্যবেক্ষণের মাধ্যমে পরিবেশের বিভিন্ন উপাদান যেমনঃ মাটি, পানি, বায়ু, নদ-নদী, পাহাড়, পর্বত, উদ্ভিদ, প্রাণী ইত্যাদি শনাক্ত করতে পারবে।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135407" y="2542566"/>
            <a:ext cx="1566138" cy="1536707"/>
          </a:xfrm>
          <a:custGeom>
            <a:avLst/>
            <a:gdLst>
              <a:gd name="connsiteX0" fmla="*/ 0 w 1433338"/>
              <a:gd name="connsiteY0" fmla="*/ 716669 h 1433338"/>
              <a:gd name="connsiteX1" fmla="*/ 716669 w 1433338"/>
              <a:gd name="connsiteY1" fmla="*/ 0 h 1433338"/>
              <a:gd name="connsiteX2" fmla="*/ 1433338 w 1433338"/>
              <a:gd name="connsiteY2" fmla="*/ 716669 h 1433338"/>
              <a:gd name="connsiteX3" fmla="*/ 716669 w 1433338"/>
              <a:gd name="connsiteY3" fmla="*/ 1433338 h 1433338"/>
              <a:gd name="connsiteX4" fmla="*/ 0 w 1433338"/>
              <a:gd name="connsiteY4" fmla="*/ 716669 h 143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338" h="1433338">
                <a:moveTo>
                  <a:pt x="0" y="716669"/>
                </a:moveTo>
                <a:cubicBezTo>
                  <a:pt x="0" y="320864"/>
                  <a:pt x="320864" y="0"/>
                  <a:pt x="716669" y="0"/>
                </a:cubicBezTo>
                <a:cubicBezTo>
                  <a:pt x="1112474" y="0"/>
                  <a:pt x="1433338" y="320864"/>
                  <a:pt x="1433338" y="716669"/>
                </a:cubicBezTo>
                <a:cubicBezTo>
                  <a:pt x="1433338" y="1112474"/>
                  <a:pt x="1112474" y="1433338"/>
                  <a:pt x="716669" y="1433338"/>
                </a:cubicBezTo>
                <a:cubicBezTo>
                  <a:pt x="320864" y="1433338"/>
                  <a:pt x="0" y="1112474"/>
                  <a:pt x="0" y="71666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007" tIns="248007" rIns="248007" bIns="248007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0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পরিবেশ </a:t>
            </a:r>
            <a:endPara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65552" y="394521"/>
            <a:ext cx="1403784" cy="2187473"/>
            <a:chOff x="5522664" y="740013"/>
            <a:chExt cx="1146671" cy="1841981"/>
          </a:xfrm>
        </p:grpSpPr>
        <p:sp>
          <p:nvSpPr>
            <p:cNvPr id="6" name="Freeform 5"/>
            <p:cNvSpPr/>
            <p:nvPr/>
          </p:nvSpPr>
          <p:spPr>
            <a:xfrm rot="16200000">
              <a:off x="5859772" y="2102099"/>
              <a:ext cx="472454" cy="487335"/>
            </a:xfrm>
            <a:custGeom>
              <a:avLst/>
              <a:gdLst>
                <a:gd name="connsiteX0" fmla="*/ 0 w 472454"/>
                <a:gd name="connsiteY0" fmla="*/ 97467 h 487335"/>
                <a:gd name="connsiteX1" fmla="*/ 236227 w 472454"/>
                <a:gd name="connsiteY1" fmla="*/ 97467 h 487335"/>
                <a:gd name="connsiteX2" fmla="*/ 236227 w 472454"/>
                <a:gd name="connsiteY2" fmla="*/ 0 h 487335"/>
                <a:gd name="connsiteX3" fmla="*/ 472454 w 472454"/>
                <a:gd name="connsiteY3" fmla="*/ 243668 h 487335"/>
                <a:gd name="connsiteX4" fmla="*/ 236227 w 472454"/>
                <a:gd name="connsiteY4" fmla="*/ 487335 h 487335"/>
                <a:gd name="connsiteX5" fmla="*/ 236227 w 472454"/>
                <a:gd name="connsiteY5" fmla="*/ 389868 h 487335"/>
                <a:gd name="connsiteX6" fmla="*/ 0 w 472454"/>
                <a:gd name="connsiteY6" fmla="*/ 389868 h 487335"/>
                <a:gd name="connsiteX7" fmla="*/ 0 w 472454"/>
                <a:gd name="connsiteY7" fmla="*/ 97467 h 4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54" h="487335">
                  <a:moveTo>
                    <a:pt x="0" y="97467"/>
                  </a:moveTo>
                  <a:lnTo>
                    <a:pt x="236227" y="97467"/>
                  </a:lnTo>
                  <a:lnTo>
                    <a:pt x="236227" y="0"/>
                  </a:lnTo>
                  <a:lnTo>
                    <a:pt x="472454" y="243668"/>
                  </a:lnTo>
                  <a:lnTo>
                    <a:pt x="236227" y="487335"/>
                  </a:lnTo>
                  <a:lnTo>
                    <a:pt x="236227" y="389868"/>
                  </a:lnTo>
                  <a:lnTo>
                    <a:pt x="0" y="389868"/>
                  </a:lnTo>
                  <a:lnTo>
                    <a:pt x="0" y="9746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7466" rIns="141736" bIns="9746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522664" y="740013"/>
              <a:ext cx="1146671" cy="1146671"/>
            </a:xfrm>
            <a:custGeom>
              <a:avLst/>
              <a:gdLst>
                <a:gd name="connsiteX0" fmla="*/ 0 w 1146671"/>
                <a:gd name="connsiteY0" fmla="*/ 573336 h 1146671"/>
                <a:gd name="connsiteX1" fmla="*/ 573336 w 1146671"/>
                <a:gd name="connsiteY1" fmla="*/ 0 h 1146671"/>
                <a:gd name="connsiteX2" fmla="*/ 1146672 w 1146671"/>
                <a:gd name="connsiteY2" fmla="*/ 573336 h 1146671"/>
                <a:gd name="connsiteX3" fmla="*/ 573336 w 1146671"/>
                <a:gd name="connsiteY3" fmla="*/ 1146672 h 1146671"/>
                <a:gd name="connsiteX4" fmla="*/ 0 w 1146671"/>
                <a:gd name="connsiteY4" fmla="*/ 573336 h 114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671" h="1146671">
                  <a:moveTo>
                    <a:pt x="0" y="573336"/>
                  </a:moveTo>
                  <a:cubicBezTo>
                    <a:pt x="0" y="256691"/>
                    <a:pt x="256691" y="0"/>
                    <a:pt x="573336" y="0"/>
                  </a:cubicBezTo>
                  <a:cubicBezTo>
                    <a:pt x="889981" y="0"/>
                    <a:pt x="1146672" y="256691"/>
                    <a:pt x="1146672" y="573336"/>
                  </a:cubicBezTo>
                  <a:cubicBezTo>
                    <a:pt x="1146672" y="889981"/>
                    <a:pt x="889981" y="1146672"/>
                    <a:pt x="573336" y="1146672"/>
                  </a:cubicBezTo>
                  <a:cubicBezTo>
                    <a:pt x="256691" y="1146672"/>
                    <a:pt x="0" y="889981"/>
                    <a:pt x="0" y="57333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66" tIns="195866" rIns="195866" bIns="195866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মাটি </a:t>
              </a:r>
              <a:endParaRPr lang="en-US" sz="22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58907" y="950182"/>
            <a:ext cx="1812624" cy="1900630"/>
            <a:chOff x="6590901" y="1250370"/>
            <a:chExt cx="1480629" cy="1600442"/>
          </a:xfrm>
        </p:grpSpPr>
        <p:sp>
          <p:nvSpPr>
            <p:cNvPr id="8" name="Freeform 7"/>
            <p:cNvSpPr/>
            <p:nvPr/>
          </p:nvSpPr>
          <p:spPr>
            <a:xfrm rot="18600000">
              <a:off x="6598342" y="2370917"/>
              <a:ext cx="472454" cy="487335"/>
            </a:xfrm>
            <a:custGeom>
              <a:avLst/>
              <a:gdLst>
                <a:gd name="connsiteX0" fmla="*/ 0 w 472454"/>
                <a:gd name="connsiteY0" fmla="*/ 97467 h 487335"/>
                <a:gd name="connsiteX1" fmla="*/ 236227 w 472454"/>
                <a:gd name="connsiteY1" fmla="*/ 97467 h 487335"/>
                <a:gd name="connsiteX2" fmla="*/ 236227 w 472454"/>
                <a:gd name="connsiteY2" fmla="*/ 0 h 487335"/>
                <a:gd name="connsiteX3" fmla="*/ 472454 w 472454"/>
                <a:gd name="connsiteY3" fmla="*/ 243668 h 487335"/>
                <a:gd name="connsiteX4" fmla="*/ 236227 w 472454"/>
                <a:gd name="connsiteY4" fmla="*/ 487335 h 487335"/>
                <a:gd name="connsiteX5" fmla="*/ 236227 w 472454"/>
                <a:gd name="connsiteY5" fmla="*/ 389868 h 487335"/>
                <a:gd name="connsiteX6" fmla="*/ 0 w 472454"/>
                <a:gd name="connsiteY6" fmla="*/ 389868 h 487335"/>
                <a:gd name="connsiteX7" fmla="*/ 0 w 472454"/>
                <a:gd name="connsiteY7" fmla="*/ 97467 h 4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54" h="487335">
                  <a:moveTo>
                    <a:pt x="0" y="97467"/>
                  </a:moveTo>
                  <a:lnTo>
                    <a:pt x="236227" y="97467"/>
                  </a:lnTo>
                  <a:lnTo>
                    <a:pt x="236227" y="0"/>
                  </a:lnTo>
                  <a:lnTo>
                    <a:pt x="472454" y="243668"/>
                  </a:lnTo>
                  <a:lnTo>
                    <a:pt x="236227" y="487335"/>
                  </a:lnTo>
                  <a:lnTo>
                    <a:pt x="236227" y="389868"/>
                  </a:lnTo>
                  <a:lnTo>
                    <a:pt x="0" y="389868"/>
                  </a:lnTo>
                  <a:lnTo>
                    <a:pt x="0" y="9746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81920"/>
                <a:satOff val="-10491"/>
                <a:lumOff val="1078"/>
                <a:alphaOff val="0"/>
              </a:schemeClr>
            </a:fillRef>
            <a:effectRef idx="0">
              <a:schemeClr val="accent2">
                <a:hueOff val="-181920"/>
                <a:satOff val="-10491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97466" rIns="141736" bIns="9746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6924859" y="1250370"/>
              <a:ext cx="1146671" cy="1146671"/>
            </a:xfrm>
            <a:custGeom>
              <a:avLst/>
              <a:gdLst>
                <a:gd name="connsiteX0" fmla="*/ 0 w 1146671"/>
                <a:gd name="connsiteY0" fmla="*/ 573336 h 1146671"/>
                <a:gd name="connsiteX1" fmla="*/ 573336 w 1146671"/>
                <a:gd name="connsiteY1" fmla="*/ 0 h 1146671"/>
                <a:gd name="connsiteX2" fmla="*/ 1146672 w 1146671"/>
                <a:gd name="connsiteY2" fmla="*/ 573336 h 1146671"/>
                <a:gd name="connsiteX3" fmla="*/ 573336 w 1146671"/>
                <a:gd name="connsiteY3" fmla="*/ 1146672 h 1146671"/>
                <a:gd name="connsiteX4" fmla="*/ 0 w 1146671"/>
                <a:gd name="connsiteY4" fmla="*/ 573336 h 114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671" h="1146671">
                  <a:moveTo>
                    <a:pt x="0" y="573336"/>
                  </a:moveTo>
                  <a:cubicBezTo>
                    <a:pt x="0" y="256691"/>
                    <a:pt x="256691" y="0"/>
                    <a:pt x="573336" y="0"/>
                  </a:cubicBezTo>
                  <a:cubicBezTo>
                    <a:pt x="889981" y="0"/>
                    <a:pt x="1146672" y="256691"/>
                    <a:pt x="1146672" y="573336"/>
                  </a:cubicBezTo>
                  <a:cubicBezTo>
                    <a:pt x="1146672" y="889981"/>
                    <a:pt x="889981" y="1146672"/>
                    <a:pt x="573336" y="1146672"/>
                  </a:cubicBezTo>
                  <a:cubicBezTo>
                    <a:pt x="256691" y="1146672"/>
                    <a:pt x="0" y="889981"/>
                    <a:pt x="0" y="57333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81920"/>
                <a:satOff val="-10491"/>
                <a:lumOff val="1078"/>
                <a:alphaOff val="0"/>
              </a:schemeClr>
            </a:fillRef>
            <a:effectRef idx="0">
              <a:schemeClr val="accent2">
                <a:hueOff val="-181920"/>
                <a:satOff val="-10491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66" tIns="195866" rIns="195866" bIns="195866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গাছপালা </a:t>
              </a:r>
              <a:endParaRPr lang="en-US" sz="22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81824" y="2327564"/>
            <a:ext cx="2235800" cy="1361747"/>
            <a:chOff x="6991326" y="2542640"/>
            <a:chExt cx="1826297" cy="1146671"/>
          </a:xfrm>
        </p:grpSpPr>
        <p:sp>
          <p:nvSpPr>
            <p:cNvPr id="10" name="Freeform 9"/>
            <p:cNvSpPr/>
            <p:nvPr/>
          </p:nvSpPr>
          <p:spPr>
            <a:xfrm rot="21000000">
              <a:off x="6991326" y="3051586"/>
              <a:ext cx="472454" cy="487335"/>
            </a:xfrm>
            <a:custGeom>
              <a:avLst/>
              <a:gdLst>
                <a:gd name="connsiteX0" fmla="*/ 0 w 472454"/>
                <a:gd name="connsiteY0" fmla="*/ 97467 h 487335"/>
                <a:gd name="connsiteX1" fmla="*/ 236227 w 472454"/>
                <a:gd name="connsiteY1" fmla="*/ 97467 h 487335"/>
                <a:gd name="connsiteX2" fmla="*/ 236227 w 472454"/>
                <a:gd name="connsiteY2" fmla="*/ 0 h 487335"/>
                <a:gd name="connsiteX3" fmla="*/ 472454 w 472454"/>
                <a:gd name="connsiteY3" fmla="*/ 243668 h 487335"/>
                <a:gd name="connsiteX4" fmla="*/ 236227 w 472454"/>
                <a:gd name="connsiteY4" fmla="*/ 487335 h 487335"/>
                <a:gd name="connsiteX5" fmla="*/ 236227 w 472454"/>
                <a:gd name="connsiteY5" fmla="*/ 389868 h 487335"/>
                <a:gd name="connsiteX6" fmla="*/ 0 w 472454"/>
                <a:gd name="connsiteY6" fmla="*/ 389868 h 487335"/>
                <a:gd name="connsiteX7" fmla="*/ 0 w 472454"/>
                <a:gd name="connsiteY7" fmla="*/ 97467 h 4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54" h="487335">
                  <a:moveTo>
                    <a:pt x="0" y="97467"/>
                  </a:moveTo>
                  <a:lnTo>
                    <a:pt x="236227" y="97467"/>
                  </a:lnTo>
                  <a:lnTo>
                    <a:pt x="236227" y="0"/>
                  </a:lnTo>
                  <a:lnTo>
                    <a:pt x="472454" y="243668"/>
                  </a:lnTo>
                  <a:lnTo>
                    <a:pt x="236227" y="487335"/>
                  </a:lnTo>
                  <a:lnTo>
                    <a:pt x="236227" y="389868"/>
                  </a:lnTo>
                  <a:lnTo>
                    <a:pt x="0" y="389868"/>
                  </a:lnTo>
                  <a:lnTo>
                    <a:pt x="0" y="9746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7466" rIns="141735" bIns="9746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670952" y="2542640"/>
              <a:ext cx="1146671" cy="1146671"/>
            </a:xfrm>
            <a:custGeom>
              <a:avLst/>
              <a:gdLst>
                <a:gd name="connsiteX0" fmla="*/ 0 w 1146671"/>
                <a:gd name="connsiteY0" fmla="*/ 573336 h 1146671"/>
                <a:gd name="connsiteX1" fmla="*/ 573336 w 1146671"/>
                <a:gd name="connsiteY1" fmla="*/ 0 h 1146671"/>
                <a:gd name="connsiteX2" fmla="*/ 1146672 w 1146671"/>
                <a:gd name="connsiteY2" fmla="*/ 573336 h 1146671"/>
                <a:gd name="connsiteX3" fmla="*/ 573336 w 1146671"/>
                <a:gd name="connsiteY3" fmla="*/ 1146672 h 1146671"/>
                <a:gd name="connsiteX4" fmla="*/ 0 w 1146671"/>
                <a:gd name="connsiteY4" fmla="*/ 573336 h 114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671" h="1146671">
                  <a:moveTo>
                    <a:pt x="0" y="573336"/>
                  </a:moveTo>
                  <a:cubicBezTo>
                    <a:pt x="0" y="256691"/>
                    <a:pt x="256691" y="0"/>
                    <a:pt x="573336" y="0"/>
                  </a:cubicBezTo>
                  <a:cubicBezTo>
                    <a:pt x="889981" y="0"/>
                    <a:pt x="1146672" y="256691"/>
                    <a:pt x="1146672" y="573336"/>
                  </a:cubicBezTo>
                  <a:cubicBezTo>
                    <a:pt x="1146672" y="889981"/>
                    <a:pt x="889981" y="1146672"/>
                    <a:pt x="573336" y="1146672"/>
                  </a:cubicBezTo>
                  <a:cubicBezTo>
                    <a:pt x="256691" y="1146672"/>
                    <a:pt x="0" y="889981"/>
                    <a:pt x="0" y="57333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63841"/>
                <a:satOff val="-20982"/>
                <a:lumOff val="2157"/>
                <a:alphaOff val="0"/>
              </a:schemeClr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66" tIns="195866" rIns="195866" bIns="195866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পাহাড় </a:t>
              </a:r>
              <a:endParaRPr lang="en-US" sz="22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72838" y="3575550"/>
            <a:ext cx="2085670" cy="1583277"/>
            <a:chOff x="6854844" y="3825615"/>
            <a:chExt cx="1703664" cy="1333212"/>
          </a:xfrm>
        </p:grpSpPr>
        <p:sp>
          <p:nvSpPr>
            <p:cNvPr id="12" name="Freeform 11"/>
            <p:cNvSpPr/>
            <p:nvPr/>
          </p:nvSpPr>
          <p:spPr>
            <a:xfrm rot="1800000">
              <a:off x="6854844" y="3825615"/>
              <a:ext cx="472454" cy="487335"/>
            </a:xfrm>
            <a:custGeom>
              <a:avLst/>
              <a:gdLst>
                <a:gd name="connsiteX0" fmla="*/ 0 w 472454"/>
                <a:gd name="connsiteY0" fmla="*/ 97467 h 487335"/>
                <a:gd name="connsiteX1" fmla="*/ 236227 w 472454"/>
                <a:gd name="connsiteY1" fmla="*/ 97467 h 487335"/>
                <a:gd name="connsiteX2" fmla="*/ 236227 w 472454"/>
                <a:gd name="connsiteY2" fmla="*/ 0 h 487335"/>
                <a:gd name="connsiteX3" fmla="*/ 472454 w 472454"/>
                <a:gd name="connsiteY3" fmla="*/ 243668 h 487335"/>
                <a:gd name="connsiteX4" fmla="*/ 236227 w 472454"/>
                <a:gd name="connsiteY4" fmla="*/ 487335 h 487335"/>
                <a:gd name="connsiteX5" fmla="*/ 236227 w 472454"/>
                <a:gd name="connsiteY5" fmla="*/ 389868 h 487335"/>
                <a:gd name="connsiteX6" fmla="*/ 0 w 472454"/>
                <a:gd name="connsiteY6" fmla="*/ 389868 h 487335"/>
                <a:gd name="connsiteX7" fmla="*/ 0 w 472454"/>
                <a:gd name="connsiteY7" fmla="*/ 97467 h 4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54" h="487335">
                  <a:moveTo>
                    <a:pt x="0" y="97467"/>
                  </a:moveTo>
                  <a:lnTo>
                    <a:pt x="236227" y="97467"/>
                  </a:lnTo>
                  <a:lnTo>
                    <a:pt x="236227" y="0"/>
                  </a:lnTo>
                  <a:lnTo>
                    <a:pt x="472454" y="243668"/>
                  </a:lnTo>
                  <a:lnTo>
                    <a:pt x="236227" y="487335"/>
                  </a:lnTo>
                  <a:lnTo>
                    <a:pt x="236227" y="389868"/>
                  </a:lnTo>
                  <a:lnTo>
                    <a:pt x="0" y="389868"/>
                  </a:lnTo>
                  <a:lnTo>
                    <a:pt x="0" y="9746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45761"/>
                <a:satOff val="-31473"/>
                <a:lumOff val="3235"/>
                <a:alphaOff val="0"/>
              </a:schemeClr>
            </a:fillRef>
            <a:effectRef idx="0">
              <a:schemeClr val="accent2">
                <a:hueOff val="-545761"/>
                <a:satOff val="-31473"/>
                <a:lumOff val="3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7466" rIns="141735" bIns="9746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411837" y="4012156"/>
              <a:ext cx="1146671" cy="1146671"/>
            </a:xfrm>
            <a:custGeom>
              <a:avLst/>
              <a:gdLst>
                <a:gd name="connsiteX0" fmla="*/ 0 w 1146671"/>
                <a:gd name="connsiteY0" fmla="*/ 573336 h 1146671"/>
                <a:gd name="connsiteX1" fmla="*/ 573336 w 1146671"/>
                <a:gd name="connsiteY1" fmla="*/ 0 h 1146671"/>
                <a:gd name="connsiteX2" fmla="*/ 1146672 w 1146671"/>
                <a:gd name="connsiteY2" fmla="*/ 573336 h 1146671"/>
                <a:gd name="connsiteX3" fmla="*/ 573336 w 1146671"/>
                <a:gd name="connsiteY3" fmla="*/ 1146672 h 1146671"/>
                <a:gd name="connsiteX4" fmla="*/ 0 w 1146671"/>
                <a:gd name="connsiteY4" fmla="*/ 573336 h 114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671" h="1146671">
                  <a:moveTo>
                    <a:pt x="0" y="573336"/>
                  </a:moveTo>
                  <a:cubicBezTo>
                    <a:pt x="0" y="256691"/>
                    <a:pt x="256691" y="0"/>
                    <a:pt x="573336" y="0"/>
                  </a:cubicBezTo>
                  <a:cubicBezTo>
                    <a:pt x="889981" y="0"/>
                    <a:pt x="1146672" y="256691"/>
                    <a:pt x="1146672" y="573336"/>
                  </a:cubicBezTo>
                  <a:cubicBezTo>
                    <a:pt x="1146672" y="889981"/>
                    <a:pt x="889981" y="1146672"/>
                    <a:pt x="573336" y="1146672"/>
                  </a:cubicBezTo>
                  <a:cubicBezTo>
                    <a:pt x="256691" y="1146672"/>
                    <a:pt x="0" y="889981"/>
                    <a:pt x="0" y="57333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45761"/>
                <a:satOff val="-31473"/>
                <a:lumOff val="3235"/>
                <a:alphaOff val="0"/>
              </a:schemeClr>
            </a:fillRef>
            <a:effectRef idx="0">
              <a:schemeClr val="accent2">
                <a:hueOff val="-545761"/>
                <a:satOff val="-31473"/>
                <a:lumOff val="3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326" tIns="193326" rIns="193326" bIns="19332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82947" y="4004453"/>
            <a:ext cx="1432481" cy="2113532"/>
            <a:chOff x="6245316" y="4338267"/>
            <a:chExt cx="1170112" cy="1779718"/>
          </a:xfrm>
        </p:grpSpPr>
        <p:sp>
          <p:nvSpPr>
            <p:cNvPr id="14" name="Freeform 13"/>
            <p:cNvSpPr/>
            <p:nvPr/>
          </p:nvSpPr>
          <p:spPr>
            <a:xfrm rot="4200000">
              <a:off x="6252757" y="4330826"/>
              <a:ext cx="472454" cy="487335"/>
            </a:xfrm>
            <a:custGeom>
              <a:avLst/>
              <a:gdLst>
                <a:gd name="connsiteX0" fmla="*/ 0 w 472454"/>
                <a:gd name="connsiteY0" fmla="*/ 97467 h 487335"/>
                <a:gd name="connsiteX1" fmla="*/ 236227 w 472454"/>
                <a:gd name="connsiteY1" fmla="*/ 97467 h 487335"/>
                <a:gd name="connsiteX2" fmla="*/ 236227 w 472454"/>
                <a:gd name="connsiteY2" fmla="*/ 0 h 487335"/>
                <a:gd name="connsiteX3" fmla="*/ 472454 w 472454"/>
                <a:gd name="connsiteY3" fmla="*/ 243668 h 487335"/>
                <a:gd name="connsiteX4" fmla="*/ 236227 w 472454"/>
                <a:gd name="connsiteY4" fmla="*/ 487335 h 487335"/>
                <a:gd name="connsiteX5" fmla="*/ 236227 w 472454"/>
                <a:gd name="connsiteY5" fmla="*/ 389868 h 487335"/>
                <a:gd name="connsiteX6" fmla="*/ 0 w 472454"/>
                <a:gd name="connsiteY6" fmla="*/ 389868 h 487335"/>
                <a:gd name="connsiteX7" fmla="*/ 0 w 472454"/>
                <a:gd name="connsiteY7" fmla="*/ 97467 h 4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54" h="487335">
                  <a:moveTo>
                    <a:pt x="0" y="97467"/>
                  </a:moveTo>
                  <a:lnTo>
                    <a:pt x="236227" y="97467"/>
                  </a:lnTo>
                  <a:lnTo>
                    <a:pt x="236227" y="0"/>
                  </a:lnTo>
                  <a:lnTo>
                    <a:pt x="472454" y="243668"/>
                  </a:lnTo>
                  <a:lnTo>
                    <a:pt x="236227" y="487335"/>
                  </a:lnTo>
                  <a:lnTo>
                    <a:pt x="236227" y="389868"/>
                  </a:lnTo>
                  <a:lnTo>
                    <a:pt x="0" y="389868"/>
                  </a:lnTo>
                  <a:lnTo>
                    <a:pt x="0" y="9746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7466" rIns="141735" bIns="9746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68757" y="4971314"/>
              <a:ext cx="1146671" cy="1146671"/>
            </a:xfrm>
            <a:custGeom>
              <a:avLst/>
              <a:gdLst>
                <a:gd name="connsiteX0" fmla="*/ 0 w 1146671"/>
                <a:gd name="connsiteY0" fmla="*/ 573336 h 1146671"/>
                <a:gd name="connsiteX1" fmla="*/ 573336 w 1146671"/>
                <a:gd name="connsiteY1" fmla="*/ 0 h 1146671"/>
                <a:gd name="connsiteX2" fmla="*/ 1146672 w 1146671"/>
                <a:gd name="connsiteY2" fmla="*/ 573336 h 1146671"/>
                <a:gd name="connsiteX3" fmla="*/ 573336 w 1146671"/>
                <a:gd name="connsiteY3" fmla="*/ 1146672 h 1146671"/>
                <a:gd name="connsiteX4" fmla="*/ 0 w 1146671"/>
                <a:gd name="connsiteY4" fmla="*/ 573336 h 114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671" h="1146671">
                  <a:moveTo>
                    <a:pt x="0" y="573336"/>
                  </a:moveTo>
                  <a:cubicBezTo>
                    <a:pt x="0" y="256691"/>
                    <a:pt x="256691" y="0"/>
                    <a:pt x="573336" y="0"/>
                  </a:cubicBezTo>
                  <a:cubicBezTo>
                    <a:pt x="889981" y="0"/>
                    <a:pt x="1146672" y="256691"/>
                    <a:pt x="1146672" y="573336"/>
                  </a:cubicBezTo>
                  <a:cubicBezTo>
                    <a:pt x="1146672" y="889981"/>
                    <a:pt x="889981" y="1146672"/>
                    <a:pt x="573336" y="1146672"/>
                  </a:cubicBezTo>
                  <a:cubicBezTo>
                    <a:pt x="256691" y="1146672"/>
                    <a:pt x="0" y="889981"/>
                    <a:pt x="0" y="57333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66" tIns="195866" rIns="195866" bIns="195866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b="1" kern="120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ঘরবাড়ী </a:t>
              </a:r>
              <a:endParaRPr lang="en-US" sz="22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14201" y="4004451"/>
            <a:ext cx="1432483" cy="2113534"/>
            <a:chOff x="4776571" y="4338265"/>
            <a:chExt cx="1170113" cy="1779720"/>
          </a:xfrm>
        </p:grpSpPr>
        <p:sp>
          <p:nvSpPr>
            <p:cNvPr id="16" name="Freeform 15"/>
            <p:cNvSpPr/>
            <p:nvPr/>
          </p:nvSpPr>
          <p:spPr>
            <a:xfrm rot="17400000">
              <a:off x="5466788" y="4330825"/>
              <a:ext cx="472455" cy="487336"/>
            </a:xfrm>
            <a:custGeom>
              <a:avLst/>
              <a:gdLst>
                <a:gd name="connsiteX0" fmla="*/ 0 w 472454"/>
                <a:gd name="connsiteY0" fmla="*/ 97467 h 487335"/>
                <a:gd name="connsiteX1" fmla="*/ 236227 w 472454"/>
                <a:gd name="connsiteY1" fmla="*/ 97467 h 487335"/>
                <a:gd name="connsiteX2" fmla="*/ 236227 w 472454"/>
                <a:gd name="connsiteY2" fmla="*/ 0 h 487335"/>
                <a:gd name="connsiteX3" fmla="*/ 472454 w 472454"/>
                <a:gd name="connsiteY3" fmla="*/ 243668 h 487335"/>
                <a:gd name="connsiteX4" fmla="*/ 236227 w 472454"/>
                <a:gd name="connsiteY4" fmla="*/ 487335 h 487335"/>
                <a:gd name="connsiteX5" fmla="*/ 236227 w 472454"/>
                <a:gd name="connsiteY5" fmla="*/ 389868 h 487335"/>
                <a:gd name="connsiteX6" fmla="*/ 0 w 472454"/>
                <a:gd name="connsiteY6" fmla="*/ 389868 h 487335"/>
                <a:gd name="connsiteX7" fmla="*/ 0 w 472454"/>
                <a:gd name="connsiteY7" fmla="*/ 97467 h 4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54" h="487335">
                  <a:moveTo>
                    <a:pt x="472454" y="389868"/>
                  </a:moveTo>
                  <a:lnTo>
                    <a:pt x="236227" y="389868"/>
                  </a:lnTo>
                  <a:lnTo>
                    <a:pt x="236227" y="487335"/>
                  </a:lnTo>
                  <a:lnTo>
                    <a:pt x="0" y="243667"/>
                  </a:lnTo>
                  <a:lnTo>
                    <a:pt x="236227" y="0"/>
                  </a:lnTo>
                  <a:lnTo>
                    <a:pt x="236227" y="97467"/>
                  </a:lnTo>
                  <a:lnTo>
                    <a:pt x="472454" y="97467"/>
                  </a:lnTo>
                  <a:lnTo>
                    <a:pt x="472454" y="38986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09602"/>
                <a:satOff val="-52455"/>
                <a:lumOff val="5392"/>
                <a:alphaOff val="0"/>
              </a:schemeClr>
            </a:fillRef>
            <a:effectRef idx="0">
              <a:schemeClr val="accent2">
                <a:hueOff val="-909602"/>
                <a:satOff val="-52455"/>
                <a:lumOff val="5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735" tIns="97467" rIns="1" bIns="9746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76571" y="4971314"/>
              <a:ext cx="1146671" cy="1146671"/>
            </a:xfrm>
            <a:custGeom>
              <a:avLst/>
              <a:gdLst>
                <a:gd name="connsiteX0" fmla="*/ 0 w 1146671"/>
                <a:gd name="connsiteY0" fmla="*/ 573336 h 1146671"/>
                <a:gd name="connsiteX1" fmla="*/ 573336 w 1146671"/>
                <a:gd name="connsiteY1" fmla="*/ 0 h 1146671"/>
                <a:gd name="connsiteX2" fmla="*/ 1146672 w 1146671"/>
                <a:gd name="connsiteY2" fmla="*/ 573336 h 1146671"/>
                <a:gd name="connsiteX3" fmla="*/ 573336 w 1146671"/>
                <a:gd name="connsiteY3" fmla="*/ 1146672 h 1146671"/>
                <a:gd name="connsiteX4" fmla="*/ 0 w 1146671"/>
                <a:gd name="connsiteY4" fmla="*/ 573336 h 114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671" h="1146671">
                  <a:moveTo>
                    <a:pt x="0" y="573336"/>
                  </a:moveTo>
                  <a:cubicBezTo>
                    <a:pt x="0" y="256691"/>
                    <a:pt x="256691" y="0"/>
                    <a:pt x="573336" y="0"/>
                  </a:cubicBezTo>
                  <a:cubicBezTo>
                    <a:pt x="889981" y="0"/>
                    <a:pt x="1146672" y="256691"/>
                    <a:pt x="1146672" y="573336"/>
                  </a:cubicBezTo>
                  <a:cubicBezTo>
                    <a:pt x="1146672" y="889981"/>
                    <a:pt x="889981" y="1146672"/>
                    <a:pt x="573336" y="1146672"/>
                  </a:cubicBezTo>
                  <a:cubicBezTo>
                    <a:pt x="256691" y="1146672"/>
                    <a:pt x="0" y="889981"/>
                    <a:pt x="0" y="57333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09602"/>
                <a:satOff val="-52455"/>
                <a:lumOff val="5392"/>
                <a:alphaOff val="0"/>
              </a:schemeClr>
            </a:fillRef>
            <a:effectRef idx="0">
              <a:schemeClr val="accent2">
                <a:hueOff val="-909602"/>
                <a:satOff val="-52455"/>
                <a:lumOff val="53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66" tIns="195866" rIns="195866" bIns="195866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মাঠ </a:t>
              </a:r>
              <a:endParaRPr lang="en-US" sz="22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51485" y="3575550"/>
            <a:ext cx="2085670" cy="1583278"/>
            <a:chOff x="3633491" y="3825614"/>
            <a:chExt cx="1703664" cy="1333213"/>
          </a:xfrm>
        </p:grpSpPr>
        <p:sp>
          <p:nvSpPr>
            <p:cNvPr id="18" name="Freeform 17"/>
            <p:cNvSpPr/>
            <p:nvPr/>
          </p:nvSpPr>
          <p:spPr>
            <a:xfrm rot="19800000">
              <a:off x="4864700" y="3825614"/>
              <a:ext cx="472455" cy="487336"/>
            </a:xfrm>
            <a:custGeom>
              <a:avLst/>
              <a:gdLst>
                <a:gd name="connsiteX0" fmla="*/ 0 w 472454"/>
                <a:gd name="connsiteY0" fmla="*/ 97467 h 487335"/>
                <a:gd name="connsiteX1" fmla="*/ 236227 w 472454"/>
                <a:gd name="connsiteY1" fmla="*/ 97467 h 487335"/>
                <a:gd name="connsiteX2" fmla="*/ 236227 w 472454"/>
                <a:gd name="connsiteY2" fmla="*/ 0 h 487335"/>
                <a:gd name="connsiteX3" fmla="*/ 472454 w 472454"/>
                <a:gd name="connsiteY3" fmla="*/ 243668 h 487335"/>
                <a:gd name="connsiteX4" fmla="*/ 236227 w 472454"/>
                <a:gd name="connsiteY4" fmla="*/ 487335 h 487335"/>
                <a:gd name="connsiteX5" fmla="*/ 236227 w 472454"/>
                <a:gd name="connsiteY5" fmla="*/ 389868 h 487335"/>
                <a:gd name="connsiteX6" fmla="*/ 0 w 472454"/>
                <a:gd name="connsiteY6" fmla="*/ 389868 h 487335"/>
                <a:gd name="connsiteX7" fmla="*/ 0 w 472454"/>
                <a:gd name="connsiteY7" fmla="*/ 97467 h 4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54" h="487335">
                  <a:moveTo>
                    <a:pt x="472454" y="389868"/>
                  </a:moveTo>
                  <a:lnTo>
                    <a:pt x="236227" y="389868"/>
                  </a:lnTo>
                  <a:lnTo>
                    <a:pt x="236227" y="487335"/>
                  </a:lnTo>
                  <a:lnTo>
                    <a:pt x="0" y="243667"/>
                  </a:lnTo>
                  <a:lnTo>
                    <a:pt x="236227" y="0"/>
                  </a:lnTo>
                  <a:lnTo>
                    <a:pt x="236227" y="97467"/>
                  </a:lnTo>
                  <a:lnTo>
                    <a:pt x="472454" y="97467"/>
                  </a:lnTo>
                  <a:lnTo>
                    <a:pt x="472454" y="38986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0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735" tIns="97467" rIns="1" bIns="9746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633491" y="4012156"/>
              <a:ext cx="1146671" cy="1146671"/>
            </a:xfrm>
            <a:custGeom>
              <a:avLst/>
              <a:gdLst>
                <a:gd name="connsiteX0" fmla="*/ 0 w 1146671"/>
                <a:gd name="connsiteY0" fmla="*/ 573336 h 1146671"/>
                <a:gd name="connsiteX1" fmla="*/ 573336 w 1146671"/>
                <a:gd name="connsiteY1" fmla="*/ 0 h 1146671"/>
                <a:gd name="connsiteX2" fmla="*/ 1146672 w 1146671"/>
                <a:gd name="connsiteY2" fmla="*/ 573336 h 1146671"/>
                <a:gd name="connsiteX3" fmla="*/ 573336 w 1146671"/>
                <a:gd name="connsiteY3" fmla="*/ 1146672 h 1146671"/>
                <a:gd name="connsiteX4" fmla="*/ 0 w 1146671"/>
                <a:gd name="connsiteY4" fmla="*/ 573336 h 114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671" h="1146671">
                  <a:moveTo>
                    <a:pt x="0" y="573336"/>
                  </a:moveTo>
                  <a:cubicBezTo>
                    <a:pt x="0" y="256691"/>
                    <a:pt x="256691" y="0"/>
                    <a:pt x="573336" y="0"/>
                  </a:cubicBezTo>
                  <a:cubicBezTo>
                    <a:pt x="889981" y="0"/>
                    <a:pt x="1146672" y="256691"/>
                    <a:pt x="1146672" y="573336"/>
                  </a:cubicBezTo>
                  <a:cubicBezTo>
                    <a:pt x="1146672" y="889981"/>
                    <a:pt x="889981" y="1146672"/>
                    <a:pt x="573336" y="1146672"/>
                  </a:cubicBezTo>
                  <a:cubicBezTo>
                    <a:pt x="256691" y="1146672"/>
                    <a:pt x="0" y="889981"/>
                    <a:pt x="0" y="57333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91522"/>
                <a:satOff val="-62946"/>
                <a:lumOff val="6471"/>
                <a:alphaOff val="0"/>
              </a:schemeClr>
            </a:fillRef>
            <a:effectRef idx="0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66" tIns="195866" rIns="195866" bIns="195866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পশুপাখি</a:t>
              </a:r>
              <a:endParaRPr lang="en-US" sz="22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64874" y="2327564"/>
            <a:ext cx="2235800" cy="1361747"/>
            <a:chOff x="3374376" y="2542640"/>
            <a:chExt cx="1826297" cy="1146671"/>
          </a:xfrm>
        </p:grpSpPr>
        <p:sp>
          <p:nvSpPr>
            <p:cNvPr id="20" name="Freeform 19"/>
            <p:cNvSpPr/>
            <p:nvPr/>
          </p:nvSpPr>
          <p:spPr>
            <a:xfrm rot="600000">
              <a:off x="4728218" y="3051585"/>
              <a:ext cx="472455" cy="487336"/>
            </a:xfrm>
            <a:custGeom>
              <a:avLst/>
              <a:gdLst>
                <a:gd name="connsiteX0" fmla="*/ 0 w 472454"/>
                <a:gd name="connsiteY0" fmla="*/ 97467 h 487335"/>
                <a:gd name="connsiteX1" fmla="*/ 236227 w 472454"/>
                <a:gd name="connsiteY1" fmla="*/ 97467 h 487335"/>
                <a:gd name="connsiteX2" fmla="*/ 236227 w 472454"/>
                <a:gd name="connsiteY2" fmla="*/ 0 h 487335"/>
                <a:gd name="connsiteX3" fmla="*/ 472454 w 472454"/>
                <a:gd name="connsiteY3" fmla="*/ 243668 h 487335"/>
                <a:gd name="connsiteX4" fmla="*/ 236227 w 472454"/>
                <a:gd name="connsiteY4" fmla="*/ 487335 h 487335"/>
                <a:gd name="connsiteX5" fmla="*/ 236227 w 472454"/>
                <a:gd name="connsiteY5" fmla="*/ 389868 h 487335"/>
                <a:gd name="connsiteX6" fmla="*/ 0 w 472454"/>
                <a:gd name="connsiteY6" fmla="*/ 389868 h 487335"/>
                <a:gd name="connsiteX7" fmla="*/ 0 w 472454"/>
                <a:gd name="connsiteY7" fmla="*/ 97467 h 4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54" h="487335">
                  <a:moveTo>
                    <a:pt x="472454" y="389868"/>
                  </a:moveTo>
                  <a:lnTo>
                    <a:pt x="236227" y="389868"/>
                  </a:lnTo>
                  <a:lnTo>
                    <a:pt x="236227" y="487335"/>
                  </a:lnTo>
                  <a:lnTo>
                    <a:pt x="0" y="243667"/>
                  </a:lnTo>
                  <a:lnTo>
                    <a:pt x="236227" y="0"/>
                  </a:lnTo>
                  <a:lnTo>
                    <a:pt x="236227" y="97467"/>
                  </a:lnTo>
                  <a:lnTo>
                    <a:pt x="472454" y="97467"/>
                  </a:lnTo>
                  <a:lnTo>
                    <a:pt x="472454" y="38986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273443"/>
                <a:satOff val="-73437"/>
                <a:lumOff val="7549"/>
                <a:alphaOff val="0"/>
              </a:schemeClr>
            </a:fillRef>
            <a:effectRef idx="0">
              <a:schemeClr val="accent2">
                <a:hueOff val="-1273443"/>
                <a:satOff val="-73437"/>
                <a:lumOff val="7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735" tIns="97467" rIns="1" bIns="9746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74376" y="2542640"/>
              <a:ext cx="1146671" cy="1146671"/>
            </a:xfrm>
            <a:custGeom>
              <a:avLst/>
              <a:gdLst>
                <a:gd name="connsiteX0" fmla="*/ 0 w 1146671"/>
                <a:gd name="connsiteY0" fmla="*/ 573336 h 1146671"/>
                <a:gd name="connsiteX1" fmla="*/ 573336 w 1146671"/>
                <a:gd name="connsiteY1" fmla="*/ 0 h 1146671"/>
                <a:gd name="connsiteX2" fmla="*/ 1146672 w 1146671"/>
                <a:gd name="connsiteY2" fmla="*/ 573336 h 1146671"/>
                <a:gd name="connsiteX3" fmla="*/ 573336 w 1146671"/>
                <a:gd name="connsiteY3" fmla="*/ 1146672 h 1146671"/>
                <a:gd name="connsiteX4" fmla="*/ 0 w 1146671"/>
                <a:gd name="connsiteY4" fmla="*/ 573336 h 114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671" h="1146671">
                  <a:moveTo>
                    <a:pt x="0" y="573336"/>
                  </a:moveTo>
                  <a:cubicBezTo>
                    <a:pt x="0" y="256691"/>
                    <a:pt x="256691" y="0"/>
                    <a:pt x="573336" y="0"/>
                  </a:cubicBezTo>
                  <a:cubicBezTo>
                    <a:pt x="889981" y="0"/>
                    <a:pt x="1146672" y="256691"/>
                    <a:pt x="1146672" y="573336"/>
                  </a:cubicBezTo>
                  <a:cubicBezTo>
                    <a:pt x="1146672" y="889981"/>
                    <a:pt x="889981" y="1146672"/>
                    <a:pt x="573336" y="1146672"/>
                  </a:cubicBezTo>
                  <a:cubicBezTo>
                    <a:pt x="256691" y="1146672"/>
                    <a:pt x="0" y="889981"/>
                    <a:pt x="0" y="57333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273443"/>
                <a:satOff val="-73437"/>
                <a:lumOff val="7549"/>
                <a:alphaOff val="0"/>
              </a:schemeClr>
            </a:fillRef>
            <a:effectRef idx="0">
              <a:schemeClr val="accent2">
                <a:hueOff val="-1273443"/>
                <a:satOff val="-73437"/>
                <a:lumOff val="7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66" tIns="195866" rIns="195866" bIns="195866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নদী </a:t>
              </a:r>
              <a:endParaRPr lang="en-US" sz="2200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88472" y="950182"/>
            <a:ext cx="1812626" cy="1900630"/>
            <a:chOff x="4120468" y="1250370"/>
            <a:chExt cx="1480630" cy="1600442"/>
          </a:xfrm>
        </p:grpSpPr>
        <p:sp>
          <p:nvSpPr>
            <p:cNvPr id="22" name="Freeform 21"/>
            <p:cNvSpPr/>
            <p:nvPr/>
          </p:nvSpPr>
          <p:spPr>
            <a:xfrm rot="3000000">
              <a:off x="5121203" y="2370917"/>
              <a:ext cx="472455" cy="487335"/>
            </a:xfrm>
            <a:custGeom>
              <a:avLst/>
              <a:gdLst>
                <a:gd name="connsiteX0" fmla="*/ 0 w 472454"/>
                <a:gd name="connsiteY0" fmla="*/ 97467 h 487335"/>
                <a:gd name="connsiteX1" fmla="*/ 236227 w 472454"/>
                <a:gd name="connsiteY1" fmla="*/ 97467 h 487335"/>
                <a:gd name="connsiteX2" fmla="*/ 236227 w 472454"/>
                <a:gd name="connsiteY2" fmla="*/ 0 h 487335"/>
                <a:gd name="connsiteX3" fmla="*/ 472454 w 472454"/>
                <a:gd name="connsiteY3" fmla="*/ 243668 h 487335"/>
                <a:gd name="connsiteX4" fmla="*/ 236227 w 472454"/>
                <a:gd name="connsiteY4" fmla="*/ 487335 h 487335"/>
                <a:gd name="connsiteX5" fmla="*/ 236227 w 472454"/>
                <a:gd name="connsiteY5" fmla="*/ 389868 h 487335"/>
                <a:gd name="connsiteX6" fmla="*/ 0 w 472454"/>
                <a:gd name="connsiteY6" fmla="*/ 389868 h 487335"/>
                <a:gd name="connsiteX7" fmla="*/ 0 w 472454"/>
                <a:gd name="connsiteY7" fmla="*/ 97467 h 4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454" h="487335">
                  <a:moveTo>
                    <a:pt x="472454" y="389868"/>
                  </a:moveTo>
                  <a:lnTo>
                    <a:pt x="236227" y="389868"/>
                  </a:lnTo>
                  <a:lnTo>
                    <a:pt x="236227" y="487335"/>
                  </a:lnTo>
                  <a:lnTo>
                    <a:pt x="0" y="243667"/>
                  </a:lnTo>
                  <a:lnTo>
                    <a:pt x="236227" y="0"/>
                  </a:lnTo>
                  <a:lnTo>
                    <a:pt x="236227" y="97467"/>
                  </a:lnTo>
                  <a:lnTo>
                    <a:pt x="472454" y="97467"/>
                  </a:lnTo>
                  <a:lnTo>
                    <a:pt x="472454" y="38986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736" tIns="97466" rIns="0" bIns="9746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120468" y="1250370"/>
              <a:ext cx="1146671" cy="1146671"/>
            </a:xfrm>
            <a:custGeom>
              <a:avLst/>
              <a:gdLst>
                <a:gd name="connsiteX0" fmla="*/ 0 w 1146671"/>
                <a:gd name="connsiteY0" fmla="*/ 573336 h 1146671"/>
                <a:gd name="connsiteX1" fmla="*/ 573336 w 1146671"/>
                <a:gd name="connsiteY1" fmla="*/ 0 h 1146671"/>
                <a:gd name="connsiteX2" fmla="*/ 1146672 w 1146671"/>
                <a:gd name="connsiteY2" fmla="*/ 573336 h 1146671"/>
                <a:gd name="connsiteX3" fmla="*/ 573336 w 1146671"/>
                <a:gd name="connsiteY3" fmla="*/ 1146672 h 1146671"/>
                <a:gd name="connsiteX4" fmla="*/ 0 w 1146671"/>
                <a:gd name="connsiteY4" fmla="*/ 573336 h 114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671" h="1146671">
                  <a:moveTo>
                    <a:pt x="0" y="573336"/>
                  </a:moveTo>
                  <a:cubicBezTo>
                    <a:pt x="0" y="256691"/>
                    <a:pt x="256691" y="0"/>
                    <a:pt x="573336" y="0"/>
                  </a:cubicBezTo>
                  <a:cubicBezTo>
                    <a:pt x="889981" y="0"/>
                    <a:pt x="1146672" y="256691"/>
                    <a:pt x="1146672" y="573336"/>
                  </a:cubicBezTo>
                  <a:cubicBezTo>
                    <a:pt x="1146672" y="889981"/>
                    <a:pt x="889981" y="1146672"/>
                    <a:pt x="573336" y="1146672"/>
                  </a:cubicBezTo>
                  <a:cubicBezTo>
                    <a:pt x="256691" y="1146672"/>
                    <a:pt x="0" y="889981"/>
                    <a:pt x="0" y="57333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66" tIns="195866" rIns="195866" bIns="195866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200" b="1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 </a:t>
              </a:r>
              <a:endParaRPr lang="en-US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26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886259" y="1085648"/>
            <a:ext cx="4834981" cy="48349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69406" y="42615"/>
                </a:moveTo>
                <a:arcTo wR="2417490" hR="2417490" stAng="16846441" swAng="772011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678509" y="1011508"/>
            <a:ext cx="4834981" cy="48349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174908" y="757447"/>
                </a:moveTo>
                <a:arcTo wR="2417490" hR="2417490" stAng="18997926" swAng="1066741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3678509" y="1011508"/>
            <a:ext cx="4834981" cy="48349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793134" y="1969634"/>
                </a:moveTo>
                <a:arcTo wR="2417490" hR="2417490" stAng="20959435" swAng="1281130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3678509" y="1011508"/>
            <a:ext cx="4834981" cy="48349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97864" y="3461630"/>
                </a:moveTo>
                <a:arcTo wR="2417490" hR="2417490" stAng="1535333" swAng="1066741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3678509" y="1011508"/>
            <a:ext cx="4834981" cy="48349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86910" y="4632097"/>
                </a:moveTo>
                <a:arcTo wR="2417490" hR="2417490" stAng="3981548" swAng="772011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3678509" y="1011508"/>
            <a:ext cx="4834981" cy="48349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965575" y="4792365"/>
                </a:moveTo>
                <a:arcTo wR="2417490" hR="2417490" stAng="6046441" swAng="772011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3678509" y="1011508"/>
            <a:ext cx="4834981" cy="48349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60073" y="4077534"/>
                </a:moveTo>
                <a:arcTo wR="2417490" hR="2417490" stAng="8197926" swAng="1066741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3678509" y="1011508"/>
            <a:ext cx="4834981" cy="48349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1846" y="2865346"/>
                </a:moveTo>
                <a:arcTo wR="2417490" hR="2417490" stAng="10159435" swAng="1281130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3678509" y="1011508"/>
            <a:ext cx="4834981" cy="48349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7116" y="1373350"/>
                </a:moveTo>
                <a:arcTo wR="2417490" hR="2417490" stAng="12335333" swAng="1066741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3678509" y="1011508"/>
            <a:ext cx="4834981" cy="483498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48070" y="202883"/>
                </a:moveTo>
                <a:arcTo wR="2417490" hR="2417490" stAng="14781548" swAng="772011"/>
              </a:path>
            </a:pathLst>
          </a:custGeom>
          <a:noFill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59" y="365400"/>
            <a:ext cx="2022302" cy="1345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63" y="397198"/>
            <a:ext cx="2030124" cy="1350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89" y="919711"/>
            <a:ext cx="2349728" cy="1432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00" y="1022743"/>
            <a:ext cx="2466975" cy="1494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4" y="2766984"/>
            <a:ext cx="2322766" cy="1363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34" y="3987354"/>
            <a:ext cx="2225769" cy="1355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82" y="4380397"/>
            <a:ext cx="2231448" cy="1297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40" y="5083407"/>
            <a:ext cx="2151513" cy="1189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718" y="2474842"/>
            <a:ext cx="2145723" cy="1422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r="3398"/>
          <a:stretch/>
        </p:blipFill>
        <p:spPr>
          <a:xfrm>
            <a:off x="3796038" y="5055980"/>
            <a:ext cx="2143515" cy="124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" name="Rounded Rectangle 37"/>
          <p:cNvSpPr/>
          <p:nvPr/>
        </p:nvSpPr>
        <p:spPr>
          <a:xfrm>
            <a:off x="4655127" y="2766984"/>
            <a:ext cx="3006437" cy="1220370"/>
          </a:xfrm>
          <a:prstGeom prst="roundRect">
            <a:avLst/>
          </a:prstGeom>
          <a:blipFill dpi="0" rotWithShape="1">
            <a:blip r:embed="rId12">
              <a:alphaModFix amt="2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778215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0146" y="2943302"/>
            <a:ext cx="104047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রয়েছে বন্ধুবান্ধব, গাছপালা, পশুপাখি, মাটি, পানি, বায়ু, সূর্যের আলো, ঘরবাড়ি ইত্যাদি। চারপাশের এসব কিছু মিলেই তৈরি হয়েছে আমাদের পরিবেশ।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320</Words>
  <Application>Microsoft Office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</dc:creator>
  <cp:lastModifiedBy>Nizam</cp:lastModifiedBy>
  <cp:revision>38</cp:revision>
  <dcterms:created xsi:type="dcterms:W3CDTF">2019-12-12T21:31:59Z</dcterms:created>
  <dcterms:modified xsi:type="dcterms:W3CDTF">2019-12-18T09:07:34Z</dcterms:modified>
</cp:coreProperties>
</file>