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7" r:id="rId6"/>
    <p:sldId id="261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958" autoAdjust="0"/>
    <p:restoredTop sz="94660"/>
  </p:normalViewPr>
  <p:slideViewPr>
    <p:cSldViewPr snapToGrid="0">
      <p:cViewPr varScale="1">
        <p:scale>
          <a:sx n="46" d="100"/>
          <a:sy n="46" d="100"/>
        </p:scale>
        <p:origin x="-108" y="-6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1F33-3FC9-4111-8163-543E7856DA63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5CF2-E148-4EA5-8143-D5492C732F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2882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1F33-3FC9-4111-8163-543E7856DA63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5CF2-E148-4EA5-8143-D5492C732F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9212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1F33-3FC9-4111-8163-543E7856DA63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5CF2-E148-4EA5-8143-D5492C732F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7379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1F33-3FC9-4111-8163-543E7856DA63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5CF2-E148-4EA5-8143-D5492C732F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6544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1F33-3FC9-4111-8163-543E7856DA63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5CF2-E148-4EA5-8143-D5492C732F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6691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1F33-3FC9-4111-8163-543E7856DA63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5CF2-E148-4EA5-8143-D5492C732F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9265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1F33-3FC9-4111-8163-543E7856DA63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5CF2-E148-4EA5-8143-D5492C732F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7809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1F33-3FC9-4111-8163-543E7856DA63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5CF2-E148-4EA5-8143-D5492C732F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7847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1F33-3FC9-4111-8163-543E7856DA63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5CF2-E148-4EA5-8143-D5492C732F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547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1F33-3FC9-4111-8163-543E7856DA63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5CF2-E148-4EA5-8143-D5492C732F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6031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1F33-3FC9-4111-8163-543E7856DA63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5CF2-E148-4EA5-8143-D5492C732F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0597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E1F33-3FC9-4111-8163-543E7856DA63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55CF2-E148-4EA5-8143-D5492C732F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8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8013" y="0"/>
            <a:ext cx="12192000" cy="699107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2248" y="1418897"/>
            <a:ext cx="9743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মাল্টি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মিডিয়া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ক্লাশ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রুমে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শরতের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কাশ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ফুলের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শভেচ্ছা</a:t>
            </a:r>
            <a:endParaRPr lang="en-US" sz="3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032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51377" y="379194"/>
            <a:ext cx="4754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" y="4220927"/>
            <a:ext cx="50932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সোলায়মান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রায়গঞ্জ পাইলট উচচ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রায়গঞ্জ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সিরাজগঞ্জ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67105" y="2868068"/>
            <a:ext cx="3499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96850" y="3578628"/>
            <a:ext cx="67175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   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   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দুর্যোগের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বসবাস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615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42" y="3430490"/>
            <a:ext cx="4202431" cy="25214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354" y="3533708"/>
            <a:ext cx="4511610" cy="27069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605" y="211002"/>
            <a:ext cx="4272417" cy="22733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122104" y="2766038"/>
            <a:ext cx="33583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বৃষ্টি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4689" y="6181447"/>
            <a:ext cx="25436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ঘূর্ণি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ঝড়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1841" y="193270"/>
            <a:ext cx="4109221" cy="230886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12131" y="2682820"/>
            <a:ext cx="3125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অনাবৃষ্টি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79971" y="6181447"/>
            <a:ext cx="1945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জলচ্ছাস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867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4647" y="498764"/>
            <a:ext cx="10324408" cy="25545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dirty="0" err="1" smtClean="0"/>
              <a:t>জলবায়ু</a:t>
            </a:r>
            <a:r>
              <a:rPr lang="en-US" sz="8000" dirty="0" smtClean="0"/>
              <a:t> </a:t>
            </a:r>
            <a:r>
              <a:rPr lang="en-US" sz="8000" dirty="0" err="1" smtClean="0"/>
              <a:t>পরিবর্তনের</a:t>
            </a:r>
            <a:r>
              <a:rPr lang="en-US" sz="8000" dirty="0" smtClean="0"/>
              <a:t> </a:t>
            </a:r>
            <a:r>
              <a:rPr lang="en-US" sz="8000" dirty="0" err="1" smtClean="0"/>
              <a:t>প্রভাব</a:t>
            </a:r>
            <a:r>
              <a:rPr lang="en-US" sz="8000" dirty="0" smtClean="0"/>
              <a:t>: </a:t>
            </a:r>
            <a:r>
              <a:rPr lang="en-US" sz="8000" dirty="0" err="1" smtClean="0"/>
              <a:t>বাংলাদেশ</a:t>
            </a:r>
            <a:r>
              <a:rPr lang="en-US" sz="8000" dirty="0" smtClean="0"/>
              <a:t> </a:t>
            </a:r>
            <a:r>
              <a:rPr lang="en-US" sz="8000" dirty="0" err="1" smtClean="0"/>
              <a:t>প্রেক্ষাপট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133152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31767" y="315884"/>
            <a:ext cx="887799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শিখবে</a:t>
            </a:r>
            <a:endParaRPr lang="en-US" sz="4000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জলাবায়ুর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জলবায়ুর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জলবায়ু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আন্তর্জাতিক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প্রেক্ষাপট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770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477" y="2212986"/>
            <a:ext cx="10515600" cy="1325563"/>
          </a:xfrm>
        </p:spPr>
        <p:txBody>
          <a:bodyPr/>
          <a:lstStyle/>
          <a:p>
            <a:pPr algn="ctr"/>
            <a:r>
              <a:rPr lang="en-US" u="sng" dirty="0" err="1" smtClean="0"/>
              <a:t>একক</a:t>
            </a:r>
            <a:r>
              <a:rPr lang="en-US" u="sng" dirty="0" smtClean="0"/>
              <a:t> </a:t>
            </a:r>
            <a:r>
              <a:rPr lang="en-US" u="sng" dirty="0" err="1" smtClean="0"/>
              <a:t>কাজ</a:t>
            </a:r>
            <a:endParaRPr lang="en-US" u="sn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96" y="223646"/>
            <a:ext cx="4442296" cy="247271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806" y="3055178"/>
            <a:ext cx="4849198" cy="283473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96" y="3055178"/>
            <a:ext cx="4496840" cy="283473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806" y="223646"/>
            <a:ext cx="4849198" cy="247271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9" name="TextBox 8"/>
          <p:cNvSpPr txBox="1"/>
          <p:nvPr/>
        </p:nvSpPr>
        <p:spPr>
          <a:xfrm>
            <a:off x="714895" y="5889911"/>
            <a:ext cx="89777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ঘটেছে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="" xmlns:p14="http://schemas.microsoft.com/office/powerpoint/2010/main" val="244964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7033" y="515389"/>
            <a:ext cx="83792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4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79665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	১.সাইক্লোন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	২.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	৩.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জলোচ্ছাস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বলিতে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	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৪.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জলাবায়ু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পরিবেশগত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746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8553" y="714895"/>
            <a:ext cx="77973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8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0036" y="2610196"/>
            <a:ext cx="96095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ঘূর্ণি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ঝড়ে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047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94313" y="1047404"/>
            <a:ext cx="78804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8095" y="2883072"/>
            <a:ext cx="4152900" cy="34766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4062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105</Words>
  <Application>Microsoft Office PowerPoint</Application>
  <PresentationFormat>Custom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একক কাজ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G C</dc:creator>
  <cp:lastModifiedBy>RCT</cp:lastModifiedBy>
  <cp:revision>43</cp:revision>
  <dcterms:created xsi:type="dcterms:W3CDTF">2013-09-03T05:58:01Z</dcterms:created>
  <dcterms:modified xsi:type="dcterms:W3CDTF">2019-12-18T03:57:44Z</dcterms:modified>
</cp:coreProperties>
</file>