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81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9858D-5681-4BEA-B2AA-C1893E94407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B6329-22BB-4BCA-846F-48218407E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B6329-22BB-4BCA-846F-48218407EE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B6329-22BB-4BCA-846F-48218407EE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486400"/>
            <a:ext cx="3962400" cy="76200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915400" cy="76200"/>
          </a:xfrm>
        </p:spPr>
        <p:txBody>
          <a:bodyPr>
            <a:normAutofit fontScale="25000" lnSpcReduction="20000"/>
          </a:bodyPr>
          <a:lstStyle/>
          <a:p>
            <a:endParaRPr lang="bn-BD" dirty="0"/>
          </a:p>
          <a:p>
            <a:endParaRPr lang="en-US" dirty="0"/>
          </a:p>
        </p:txBody>
      </p:sp>
      <p:pic>
        <p:nvPicPr>
          <p:cNvPr id="5" name="Picture 4" descr="8638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73592"/>
            <a:ext cx="6096000" cy="48842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48000"/>
            <a:ext cx="685800" cy="5334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33800"/>
            <a:ext cx="704850" cy="438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048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 সমাধান: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মনেকরি; দড়িটির দৈর্ঘ্য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মিটার।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যেহেতু, গরুটি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3850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বর্গমিটার পরিমান স্থানের ঘাস খেয়েছে,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সূতরাং, বৃত্তের ক্ষেত্রফল=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3850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-symbol_(updated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810126"/>
            <a:ext cx="533399" cy="6000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8400" y="4191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আমরা জানি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,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010400" y="4800600"/>
            <a:ext cx="129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3.1416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4267200"/>
            <a:ext cx="4267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baseline="30000" dirty="0"/>
              <a:t>2 </a:t>
            </a:r>
            <a:r>
              <a:rPr lang="en-US" sz="2800" dirty="0"/>
              <a:t> 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3580/3.1416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=1139.546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r =33.757</a:t>
            </a:r>
            <a:endParaRPr lang="bn-BD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সুতরাং, দড়িটির দৈর্ঘ্য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33.575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baseline="30000" dirty="0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5391150" y="5010150"/>
            <a:ext cx="1371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0" y="2667000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আমরা জানি,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বৃত্তের ক্ষেত্রফল=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3657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শর্তমতে,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67000" y="3758625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3850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81658"/>
            <a:ext cx="8610600" cy="42165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বৃত্তাকার পার্কের ব্যাস 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26 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মিটার। পার্কটিকে বেষ্টন করে বাইরে 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মিটার প্রশস্ত একটি পথ আছে</a:t>
            </a:r>
          </a:p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পথটির ক্ষেত্রফল নির্ণয় কর। </a:t>
            </a:r>
          </a:p>
          <a:p>
            <a:endParaRPr lang="bn-BD" sz="4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8686800" cy="29854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একটি বৃত্তের ব্যাস ২৮ সে মি হলে তার ব্যাসার্ধ কত?</a:t>
            </a:r>
          </a:p>
          <a:p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বৃত্তক্ষেত্রের ক্ষেত্রফল নির্ণয়ের সূত্র কি 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10600" cy="26776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4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  <a:p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একটি বৃত্তের ব্যাসার্ধ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সে.মি.। একটি বর্গের ক্ষেত্রফল উক্ত বৃত্তের ক্ষেত্রফলের সমান। বর্গটির বাহুর দৈর্ঘ্য নির্ণয় করে আনবে।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410200"/>
            <a:ext cx="41148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_PAS_pinkbicolor_11_catalog_P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1000"/>
            <a:ext cx="6324600" cy="495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5334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72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914400"/>
            <a:ext cx="8229600" cy="228600"/>
          </a:xfrm>
        </p:spPr>
        <p:txBody>
          <a:bodyPr>
            <a:normAutofit fontScale="55000" lnSpcReduction="20000"/>
          </a:bodyPr>
          <a:lstStyle/>
          <a:p>
            <a:pPr lvl="7"/>
            <a:endParaRPr lang="en-US" dirty="0"/>
          </a:p>
        </p:txBody>
      </p:sp>
      <p:sp>
        <p:nvSpPr>
          <p:cNvPr id="5" name="24-Point Star 1">
            <a:extLst>
              <a:ext uri="{FF2B5EF4-FFF2-40B4-BE49-F238E27FC236}">
                <a16:creationId xmlns:a16="http://schemas.microsoft.com/office/drawing/2014/main" xmlns="" id="{1881FF5B-8FAB-4738-9016-1A0D61CADCE5}"/>
              </a:ext>
            </a:extLst>
          </p:cNvPr>
          <p:cNvSpPr/>
          <p:nvPr/>
        </p:nvSpPr>
        <p:spPr>
          <a:xfrm>
            <a:off x="2404438" y="-73080"/>
            <a:ext cx="3729813" cy="1935552"/>
          </a:xfrm>
          <a:prstGeom prst="star24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2937" y="2583508"/>
            <a:ext cx="296688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2800" kern="0" dirty="0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kern="0" dirty="0" smtClean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bn-BD" sz="900" dirty="0">
              <a:ln w="0"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7593" y="433031"/>
            <a:ext cx="29235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8" name="Audio 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1981200"/>
            <a:ext cx="4897581" cy="422699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2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8077"/>
            <a:ext cx="8839200" cy="276998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শ্রেণি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পরিমিতি</a:t>
            </a:r>
            <a:endParaRPr lang="bn-BD" sz="5400" dirty="0">
              <a:solidFill>
                <a:srgbClr val="00B050"/>
              </a:solidFill>
            </a:endParaRPr>
          </a:p>
          <a:p>
            <a:pPr algn="ctr"/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অনুশীলনী: 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bn-BD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914400"/>
            <a:ext cx="3505200" cy="35814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57800" y="1219200"/>
            <a:ext cx="2971800" cy="29718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2340114"/>
            <a:ext cx="10668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09801"/>
            <a:ext cx="876300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বৃত্তক্ষেত্রের ক্ষেত্রফল নির্ণয়</a:t>
            </a:r>
            <a:r>
              <a:rPr lang="bn-BD" sz="6000" dirty="0">
                <a:solidFill>
                  <a:schemeClr val="bg1"/>
                </a:solidFill>
              </a:rPr>
              <a:t>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8596"/>
            <a:ext cx="8839200" cy="46782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বৃত্তের ব্যাস ও ব্যাসার্ধ নির্ণয় করতে পারবে।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বৃত্তের পরিধি নির্ণয় করতে পারবে।</a:t>
            </a:r>
          </a:p>
          <a:p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বৃত্তক্ষেত্রের ক্ষেত্রফল নির্ণয় করতে পারবে।</a:t>
            </a:r>
          </a:p>
          <a:p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৪। বৃত্ত সম্পর্কিত সমস্যা সমাধান করতে পারবে</a:t>
            </a:r>
            <a:r>
              <a:rPr lang="bn-BD" sz="4000" dirty="0">
                <a:solidFill>
                  <a:srgbClr val="00B0F0"/>
                </a:solidFill>
              </a:rPr>
              <a:t>।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838200" y="914400"/>
            <a:ext cx="4648200" cy="4648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426315" y="1701566"/>
            <a:ext cx="3357887" cy="32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65765" y="3352799"/>
            <a:ext cx="76200" cy="90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3964133" y="1948298"/>
            <a:ext cx="685799" cy="22063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962401" y="4038600"/>
            <a:ext cx="301752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4267200" y="3124200"/>
            <a:ext cx="27432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4953000" y="1676400"/>
            <a:ext cx="201168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72745" y="139931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2819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37517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6294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নিম্নলিখিত সূত্রের সাহায্যে বৃত্ত সম্পর্কিত সমস্যা সমাধান করা যায়।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0040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পরিধি=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3962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ক্ষেত্রফল=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213911"/>
            <a:ext cx="650142" cy="465348"/>
          </a:xfrm>
          <a:prstGeom prst="rect">
            <a:avLst/>
          </a:prstGeom>
          <a:noFill/>
        </p:spPr>
      </p:pic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810000"/>
            <a:ext cx="5715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382000" cy="310854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u="sng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সমস্যা-৪</a:t>
            </a:r>
            <a:endParaRPr lang="en-US" sz="4400" u="sng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u="sng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তৃণক্ষেত্রের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3850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 মিটার পরিমান স্থানের ঘাস খেতে পারে এরুপভাবে একটি গরু দড়ি দিয়ে বাধাঁ আছে।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ঐ দড়িটির দৈর্ঘ্য কত?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248</Words>
  <Application>Microsoft Office PowerPoint</Application>
  <PresentationFormat>On-screen Show (4:3)</PresentationFormat>
  <Paragraphs>59</Paragraphs>
  <Slides>14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Windows User</cp:lastModifiedBy>
  <cp:revision>193</cp:revision>
  <dcterms:created xsi:type="dcterms:W3CDTF">2006-08-16T00:00:00Z</dcterms:created>
  <dcterms:modified xsi:type="dcterms:W3CDTF">2019-12-18T04:48:00Z</dcterms:modified>
</cp:coreProperties>
</file>