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0000"/>
    <a:srgbClr val="4D4D4D"/>
    <a:srgbClr val="0066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90701-BA30-41C1-BD79-24A2AE45E833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CB5E7-DFB0-4E10-BF24-A84DF564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0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CB5E7-DFB0-4E10-BF24-A84DF5641E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4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8825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0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1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3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87551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5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0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3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200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42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8024A8-E9C9-4696-B997-4F80C0F691EB}" type="datetimeFigureOut">
              <a:rPr lang="en-US" smtClean="0"/>
              <a:t>18/12/2019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0E8B4F2-1081-49BF-A040-E62930C614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645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AA5F-37DE-4F11-8115-D5174EB4F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2197"/>
            <a:ext cx="9144000" cy="565760"/>
          </a:xfrm>
        </p:spPr>
        <p:txBody>
          <a:bodyPr>
            <a:noAutofit/>
          </a:bodyPr>
          <a:lstStyle/>
          <a:p>
            <a:r>
              <a:rPr lang="en-US" sz="4000" b="1" i="1" u="sng" dirty="0">
                <a:solidFill>
                  <a:srgbClr val="C00000"/>
                </a:solidFill>
              </a:rPr>
              <a:t>“How to Create a PowerPoint Presentation”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3EAFE-3B27-43C0-B3C8-BEDEEC2EB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5607"/>
            <a:ext cx="4572000" cy="1771822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Click- Start Menu</a:t>
            </a:r>
          </a:p>
          <a:p>
            <a:pPr marL="514350" indent="-514350" algn="just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Click- All Programs</a:t>
            </a:r>
          </a:p>
          <a:p>
            <a:pPr marL="514350" indent="-514350" algn="just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Click- Microsoft Office</a:t>
            </a:r>
          </a:p>
          <a:p>
            <a:pPr marL="514350" indent="-514350" algn="just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Click- Microsoft PowerPoint 2016</a:t>
            </a:r>
          </a:p>
        </p:txBody>
      </p:sp>
    </p:spTree>
    <p:extLst>
      <p:ext uri="{BB962C8B-B14F-4D97-AF65-F5344CB8AC3E}">
        <p14:creationId xmlns:p14="http://schemas.microsoft.com/office/powerpoint/2010/main" val="225375792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B0FF0A-6CF7-4821-8575-0C22BE33D170}"/>
              </a:ext>
            </a:extLst>
          </p:cNvPr>
          <p:cNvSpPr txBox="1"/>
          <p:nvPr/>
        </p:nvSpPr>
        <p:spPr>
          <a:xfrm>
            <a:off x="2954215" y="1266092"/>
            <a:ext cx="4557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5400" b="1" dirty="0">
                <a:solidFill>
                  <a:srgbClr val="993300"/>
                </a:solidFill>
              </a:rPr>
              <a:t>Tiger</a:t>
            </a:r>
            <a:r>
              <a:rPr lang="en-US" dirty="0"/>
              <a:t> </a:t>
            </a:r>
            <a:r>
              <a:rPr lang="en-US" sz="3600" b="1" dirty="0">
                <a:solidFill>
                  <a:srgbClr val="FF0000"/>
                </a:solidFill>
                <a:latin typeface="Algerian" panose="04020705040A02060702" pitchFamily="82" charset="0"/>
              </a:rPr>
              <a:t>of</a:t>
            </a:r>
            <a:r>
              <a:rPr lang="en-US" dirty="0"/>
              <a:t> </a:t>
            </a:r>
            <a:r>
              <a:rPr lang="en-US" sz="28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Bangladesh</a:t>
            </a:r>
            <a:endParaRPr lang="en-US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A9FAD0-3144-4AE6-9512-5FAB9DC4A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17" y="2512388"/>
            <a:ext cx="4079631" cy="238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93271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E52EE5-FFF3-47BB-9462-5A75DAF3F4E1}"/>
              </a:ext>
            </a:extLst>
          </p:cNvPr>
          <p:cNvSpPr/>
          <p:nvPr/>
        </p:nvSpPr>
        <p:spPr>
          <a:xfrm>
            <a:off x="5453938" y="632098"/>
            <a:ext cx="153734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70C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Amienne" panose="04000508060000020003" pitchFamily="82" charset="0"/>
              </a:rPr>
              <a:t>Tulip</a:t>
            </a: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256F9056-EE87-4D52-9B50-7173D091F7D0}"/>
              </a:ext>
            </a:extLst>
          </p:cNvPr>
          <p:cNvCxnSpPr>
            <a:cxnSpLocks/>
          </p:cNvCxnSpPr>
          <p:nvPr/>
        </p:nvCxnSpPr>
        <p:spPr>
          <a:xfrm>
            <a:off x="5453938" y="2967335"/>
            <a:ext cx="1674055" cy="923330"/>
          </a:xfrm>
          <a:prstGeom prst="bentConnector3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3D74CECC-5C3F-4C07-BF07-DE259BA8252C}"/>
              </a:ext>
            </a:extLst>
          </p:cNvPr>
          <p:cNvSpPr/>
          <p:nvPr/>
        </p:nvSpPr>
        <p:spPr>
          <a:xfrm>
            <a:off x="1969477" y="2067951"/>
            <a:ext cx="2785403" cy="33471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Beveled 7">
            <a:extLst>
              <a:ext uri="{FF2B5EF4-FFF2-40B4-BE49-F238E27FC236}">
                <a16:creationId xmlns:a16="http://schemas.microsoft.com/office/drawing/2014/main" id="{ABF01323-24BD-4837-9C2F-429D214CE436}"/>
              </a:ext>
            </a:extLst>
          </p:cNvPr>
          <p:cNvSpPr/>
          <p:nvPr/>
        </p:nvSpPr>
        <p:spPr>
          <a:xfrm>
            <a:off x="7700439" y="2201593"/>
            <a:ext cx="3708457" cy="3213519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C39D8A-6E68-4147-8F37-D998FFE32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773" y="3429000"/>
            <a:ext cx="2549790" cy="15636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024ECB6-7CC2-4C40-A995-734E6227CC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387" y="2677136"/>
            <a:ext cx="1711715" cy="229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93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55</TotalTime>
  <Words>27</Words>
  <Application>Microsoft Office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Algerian</vt:lpstr>
      <vt:lpstr>Amienne</vt:lpstr>
      <vt:lpstr>Baskerville Old Face</vt:lpstr>
      <vt:lpstr>Calibri</vt:lpstr>
      <vt:lpstr>Franklin Gothic Book</vt:lpstr>
      <vt:lpstr>Times New Roman</vt:lpstr>
      <vt:lpstr>Wingdings</vt:lpstr>
      <vt:lpstr>Crop</vt:lpstr>
      <vt:lpstr>“How to Create a PowerPoint Presentation”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“How to Create a PowerPoint Presentation”</dc:title>
  <dc:creator>DELL</dc:creator>
  <cp:lastModifiedBy>DELL</cp:lastModifiedBy>
  <cp:revision>6</cp:revision>
  <dcterms:created xsi:type="dcterms:W3CDTF">2019-12-18T03:30:04Z</dcterms:created>
  <dcterms:modified xsi:type="dcterms:W3CDTF">2019-12-18T04:26:02Z</dcterms:modified>
</cp:coreProperties>
</file>