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59C3B-22F0-4DE5-9940-81DDC86AAA8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244D24CC-6D69-4DEF-B5AB-02F6BE83BB1B}">
      <dgm:prSet phldrT="[Text]"/>
      <dgm:spPr/>
      <dgm:t>
        <a:bodyPr/>
        <a:lstStyle/>
        <a:p>
          <a:pPr algn="ctr"/>
          <a:r>
            <a:rPr lang="en-US" dirty="0"/>
            <a:t>Tiger</a:t>
          </a:r>
        </a:p>
      </dgm:t>
    </dgm:pt>
    <dgm:pt modelId="{B89309EA-C444-4065-9021-1D668B9D0B82}" type="parTrans" cxnId="{C664361E-94A6-4BBC-AF83-A864C525A2D6}">
      <dgm:prSet/>
      <dgm:spPr/>
      <dgm:t>
        <a:bodyPr/>
        <a:lstStyle/>
        <a:p>
          <a:endParaRPr lang="en-US"/>
        </a:p>
      </dgm:t>
    </dgm:pt>
    <dgm:pt modelId="{B2CDD933-7291-4152-A4EB-66A3B54A14CE}" type="sibTrans" cxnId="{C664361E-94A6-4BBC-AF83-A864C525A2D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FFC224B-BC57-431F-9C26-DED922EF27AA}" type="pres">
      <dgm:prSet presAssocID="{69959C3B-22F0-4DE5-9940-81DDC86AAA8B}" presName="Name0" presStyleCnt="0">
        <dgm:presLayoutVars>
          <dgm:chMax val="7"/>
          <dgm:chPref val="7"/>
          <dgm:dir/>
        </dgm:presLayoutVars>
      </dgm:prSet>
      <dgm:spPr/>
    </dgm:pt>
    <dgm:pt modelId="{5FEA807C-3890-45AE-B991-081355D2712C}" type="pres">
      <dgm:prSet presAssocID="{244D24CC-6D69-4DEF-B5AB-02F6BE83BB1B}" presName="parTx1" presStyleLbl="node1" presStyleIdx="0" presStyleCnt="1" custScaleX="100025" custScaleY="65159" custLinFactNeighborX="-7043" custLinFactNeighborY="33288"/>
      <dgm:spPr/>
    </dgm:pt>
    <dgm:pt modelId="{76362D69-30B8-4D15-BEF3-1C1756B47AAD}" type="pres">
      <dgm:prSet presAssocID="{B2CDD933-7291-4152-A4EB-66A3B54A14CE}" presName="picture1" presStyleCnt="0"/>
      <dgm:spPr/>
    </dgm:pt>
    <dgm:pt modelId="{A8509AAE-EFF8-41DA-BF53-D10966393369}" type="pres">
      <dgm:prSet presAssocID="{B2CDD933-7291-4152-A4EB-66A3B54A14CE}" presName="imageRepeatNode" presStyleLbl="fgImgPlace1" presStyleIdx="0" presStyleCnt="1" custScaleX="168672" custScaleY="165091" custLinFactNeighborX="4918" custLinFactNeighborY="-44869"/>
      <dgm:spPr/>
    </dgm:pt>
  </dgm:ptLst>
  <dgm:cxnLst>
    <dgm:cxn modelId="{44E5FC0F-32E6-4F31-94D5-EC2E44B6B49A}" type="presOf" srcId="{B2CDD933-7291-4152-A4EB-66A3B54A14CE}" destId="{A8509AAE-EFF8-41DA-BF53-D10966393369}" srcOrd="0" destOrd="0" presId="urn:microsoft.com/office/officeart/2008/layout/AscendingPictureAccentProcess"/>
    <dgm:cxn modelId="{C664361E-94A6-4BBC-AF83-A864C525A2D6}" srcId="{69959C3B-22F0-4DE5-9940-81DDC86AAA8B}" destId="{244D24CC-6D69-4DEF-B5AB-02F6BE83BB1B}" srcOrd="0" destOrd="0" parTransId="{B89309EA-C444-4065-9021-1D668B9D0B82}" sibTransId="{B2CDD933-7291-4152-A4EB-66A3B54A14CE}"/>
    <dgm:cxn modelId="{B64FD451-B546-4B2D-BBA4-8D955B0F25EC}" type="presOf" srcId="{244D24CC-6D69-4DEF-B5AB-02F6BE83BB1B}" destId="{5FEA807C-3890-45AE-B991-081355D2712C}" srcOrd="0" destOrd="0" presId="urn:microsoft.com/office/officeart/2008/layout/AscendingPictureAccentProcess"/>
    <dgm:cxn modelId="{71CCB9F9-97C2-4B63-9BC8-09573BF56674}" type="presOf" srcId="{69959C3B-22F0-4DE5-9940-81DDC86AAA8B}" destId="{2FFC224B-BC57-431F-9C26-DED922EF27AA}" srcOrd="0" destOrd="0" presId="urn:microsoft.com/office/officeart/2008/layout/AscendingPictureAccentProcess"/>
    <dgm:cxn modelId="{9FA9B2A8-0E22-4C24-B13F-7CD84AB313D5}" type="presParOf" srcId="{2FFC224B-BC57-431F-9C26-DED922EF27AA}" destId="{5FEA807C-3890-45AE-B991-081355D2712C}" srcOrd="0" destOrd="0" presId="urn:microsoft.com/office/officeart/2008/layout/AscendingPictureAccentProcess"/>
    <dgm:cxn modelId="{E77BAD23-7186-424A-9DDF-172A1A6C40DA}" type="presParOf" srcId="{2FFC224B-BC57-431F-9C26-DED922EF27AA}" destId="{76362D69-30B8-4D15-BEF3-1C1756B47AAD}" srcOrd="1" destOrd="0" presId="urn:microsoft.com/office/officeart/2008/layout/AscendingPictureAccentProcess"/>
    <dgm:cxn modelId="{020AAE2D-010A-4F44-943E-CD45664B19B0}" type="presParOf" srcId="{76362D69-30B8-4D15-BEF3-1C1756B47AAD}" destId="{A8509AAE-EFF8-41DA-BF53-D1096639336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C362A-1426-4E6A-A343-DB0CCC36A93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D18C76F9-DF67-4D9E-B486-E90B2565AE6A}">
      <dgm:prSet phldrT="[Text]"/>
      <dgm:spPr/>
      <dgm:t>
        <a:bodyPr/>
        <a:lstStyle/>
        <a:p>
          <a:pPr algn="ctr"/>
          <a:r>
            <a:rPr lang="en-US" dirty="0"/>
            <a:t>Rabbit</a:t>
          </a:r>
        </a:p>
      </dgm:t>
    </dgm:pt>
    <dgm:pt modelId="{1163B20A-A3FD-4E61-9327-38C0F9D59E6A}" type="parTrans" cxnId="{AF8B98B2-DDB2-46EA-AE02-F5E7B86C418F}">
      <dgm:prSet/>
      <dgm:spPr/>
      <dgm:t>
        <a:bodyPr/>
        <a:lstStyle/>
        <a:p>
          <a:endParaRPr lang="en-US"/>
        </a:p>
      </dgm:t>
    </dgm:pt>
    <dgm:pt modelId="{DAFA72B4-3D4B-44DC-969A-C47B9623DABB}" type="sibTrans" cxnId="{AF8B98B2-DDB2-46EA-AE02-F5E7B86C418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D3805769-9722-49EC-A729-4E91AE4802DC}" type="pres">
      <dgm:prSet presAssocID="{4ACC362A-1426-4E6A-A343-DB0CCC36A937}" presName="Name0" presStyleCnt="0">
        <dgm:presLayoutVars>
          <dgm:chMax val="7"/>
          <dgm:chPref val="7"/>
          <dgm:dir/>
        </dgm:presLayoutVars>
      </dgm:prSet>
      <dgm:spPr/>
    </dgm:pt>
    <dgm:pt modelId="{CEC4250B-A453-4F19-BDB4-8E8F8F2003B7}" type="pres">
      <dgm:prSet presAssocID="{D18C76F9-DF67-4D9E-B486-E90B2565AE6A}" presName="parTx1" presStyleLbl="node1" presStyleIdx="0" presStyleCnt="1" custScaleY="83770" custLinFactNeighborX="-1335" custLinFactNeighborY="17506"/>
      <dgm:spPr/>
    </dgm:pt>
    <dgm:pt modelId="{87729C37-168F-4F99-83C7-3264EB91324E}" type="pres">
      <dgm:prSet presAssocID="{DAFA72B4-3D4B-44DC-969A-C47B9623DABB}" presName="picture1" presStyleCnt="0"/>
      <dgm:spPr/>
    </dgm:pt>
    <dgm:pt modelId="{20200096-1BB6-483C-8127-CEE677D84075}" type="pres">
      <dgm:prSet presAssocID="{DAFA72B4-3D4B-44DC-969A-C47B9623DABB}" presName="imageRepeatNode" presStyleLbl="fgImgPlace1" presStyleIdx="0" presStyleCnt="1" custScaleX="185092" custScaleY="178475" custLinFactNeighborX="-9596" custLinFactNeighborY="-29412"/>
      <dgm:spPr/>
    </dgm:pt>
  </dgm:ptLst>
  <dgm:cxnLst>
    <dgm:cxn modelId="{BE8AF004-C59E-42AA-9C9F-BB09F83A450E}" type="presOf" srcId="{4ACC362A-1426-4E6A-A343-DB0CCC36A937}" destId="{D3805769-9722-49EC-A729-4E91AE4802DC}" srcOrd="0" destOrd="0" presId="urn:microsoft.com/office/officeart/2008/layout/AscendingPictureAccentProcess"/>
    <dgm:cxn modelId="{8C3F8F0F-4D53-4198-9613-14E4FD50833B}" type="presOf" srcId="{DAFA72B4-3D4B-44DC-969A-C47B9623DABB}" destId="{20200096-1BB6-483C-8127-CEE677D84075}" srcOrd="0" destOrd="0" presId="urn:microsoft.com/office/officeart/2008/layout/AscendingPictureAccentProcess"/>
    <dgm:cxn modelId="{33FF2146-B26F-4C1E-ACCC-0D5B50413692}" type="presOf" srcId="{D18C76F9-DF67-4D9E-B486-E90B2565AE6A}" destId="{CEC4250B-A453-4F19-BDB4-8E8F8F2003B7}" srcOrd="0" destOrd="0" presId="urn:microsoft.com/office/officeart/2008/layout/AscendingPictureAccentProcess"/>
    <dgm:cxn modelId="{AF8B98B2-DDB2-46EA-AE02-F5E7B86C418F}" srcId="{4ACC362A-1426-4E6A-A343-DB0CCC36A937}" destId="{D18C76F9-DF67-4D9E-B486-E90B2565AE6A}" srcOrd="0" destOrd="0" parTransId="{1163B20A-A3FD-4E61-9327-38C0F9D59E6A}" sibTransId="{DAFA72B4-3D4B-44DC-969A-C47B9623DABB}"/>
    <dgm:cxn modelId="{D001439B-90F3-4A80-B2DF-1F1027E438B1}" type="presParOf" srcId="{D3805769-9722-49EC-A729-4E91AE4802DC}" destId="{CEC4250B-A453-4F19-BDB4-8E8F8F2003B7}" srcOrd="0" destOrd="0" presId="urn:microsoft.com/office/officeart/2008/layout/AscendingPictureAccentProcess"/>
    <dgm:cxn modelId="{96613D17-1347-4004-98A1-B4B7AC952A62}" type="presParOf" srcId="{D3805769-9722-49EC-A729-4E91AE4802DC}" destId="{87729C37-168F-4F99-83C7-3264EB91324E}" srcOrd="1" destOrd="0" presId="urn:microsoft.com/office/officeart/2008/layout/AscendingPictureAccentProcess"/>
    <dgm:cxn modelId="{4C777F71-4C75-4F97-B608-9C2D91B2501C}" type="presParOf" srcId="{87729C37-168F-4F99-83C7-3264EB91324E}" destId="{20200096-1BB6-483C-8127-CEE677D8407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A807C-3890-45AE-B991-081355D2712C}">
      <dsp:nvSpPr>
        <dsp:cNvPr id="0" name=""/>
        <dsp:cNvSpPr/>
      </dsp:nvSpPr>
      <dsp:spPr>
        <a:xfrm>
          <a:off x="1114803" y="2139291"/>
          <a:ext cx="3249698" cy="567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681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Tiger</a:t>
          </a:r>
        </a:p>
      </dsp:txBody>
      <dsp:txXfrm>
        <a:off x="1142518" y="2167006"/>
        <a:ext cx="3194268" cy="512307"/>
      </dsp:txXfrm>
    </dsp:sp>
    <dsp:sp modelId="{A8509AAE-EFF8-41DA-BF53-D10966393369}">
      <dsp:nvSpPr>
        <dsp:cNvPr id="0" name=""/>
        <dsp:cNvSpPr/>
      </dsp:nvSpPr>
      <dsp:spPr>
        <a:xfrm>
          <a:off x="3" y="0"/>
          <a:ext cx="2540646" cy="24870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4250B-A453-4F19-BDB4-8E8F8F2003B7}">
      <dsp:nvSpPr>
        <dsp:cNvPr id="0" name=""/>
        <dsp:cNvSpPr/>
      </dsp:nvSpPr>
      <dsp:spPr>
        <a:xfrm>
          <a:off x="1326305" y="2278967"/>
          <a:ext cx="3162137" cy="710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319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Rabbit</a:t>
          </a:r>
        </a:p>
      </dsp:txBody>
      <dsp:txXfrm>
        <a:off x="1360984" y="2313646"/>
        <a:ext cx="3092779" cy="641049"/>
      </dsp:txXfrm>
    </dsp:sp>
    <dsp:sp modelId="{20200096-1BB6-483C-8127-CEE677D84075}">
      <dsp:nvSpPr>
        <dsp:cNvPr id="0" name=""/>
        <dsp:cNvSpPr/>
      </dsp:nvSpPr>
      <dsp:spPr>
        <a:xfrm>
          <a:off x="-132080" y="223883"/>
          <a:ext cx="2713533" cy="26169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1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6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92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7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8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6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2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6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1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6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2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3CB8-79D9-4A07-AF81-D2791CD6D0CA}" type="datetimeFigureOut">
              <a:rPr lang="en-US" smtClean="0"/>
              <a:t>18/12/2019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2E3B-6EF4-4C67-B730-FDE22060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32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9F9F-C2A6-48FE-A62C-596A05C29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5735" y="1097280"/>
            <a:ext cx="4656408" cy="858129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/>
              <a:t>NACTAr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6ECD0-59F6-4601-9903-1E915506F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1157" y="3602038"/>
            <a:ext cx="4248443" cy="576067"/>
          </a:xfrm>
          <a:solidFill>
            <a:srgbClr val="FF5050"/>
          </a:solidFill>
        </p:spPr>
        <p:txBody>
          <a:bodyPr/>
          <a:lstStyle/>
          <a:p>
            <a:pPr algn="ctr"/>
            <a:r>
              <a:rPr lang="en-US" dirty="0" err="1"/>
              <a:t>Bogura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8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9F9F-C2A6-48FE-A62C-596A05C29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5735" y="1097280"/>
            <a:ext cx="4656408" cy="858129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/>
              <a:t>NACTAr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6ECD0-59F6-4601-9903-1E915506F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1157" y="3602038"/>
            <a:ext cx="4248443" cy="576067"/>
          </a:xfrm>
          <a:solidFill>
            <a:srgbClr val="FF5050"/>
          </a:solidFill>
        </p:spPr>
        <p:txBody>
          <a:bodyPr/>
          <a:lstStyle/>
          <a:p>
            <a:pPr algn="ctr"/>
            <a:r>
              <a:rPr lang="en-US" dirty="0" err="1"/>
              <a:t>Bogura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58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AC8C-C988-426E-8BB3-041E878A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and border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BEFF4CC-E7D8-456F-85F4-2B597D830B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5347084"/>
              </p:ext>
            </p:extLst>
          </p:nvPr>
        </p:nvGraphicFramePr>
        <p:xfrm>
          <a:off x="685800" y="2377440"/>
          <a:ext cx="4519246" cy="319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8EC709F-D333-416E-9975-B64EE88BB2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770841"/>
              </p:ext>
            </p:extLst>
          </p:nvPr>
        </p:nvGraphicFramePr>
        <p:xfrm>
          <a:off x="6911847" y="2166425"/>
          <a:ext cx="4398578" cy="3927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6125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C0C7E4-354D-4766-B644-4C9C994E5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2799471"/>
            <a:ext cx="1153550" cy="829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1D97F-6BC0-44C7-B589-62381D394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1" y="2951871"/>
            <a:ext cx="1153550" cy="829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5FEF9A-8C74-42CF-AB0B-B67253636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1" y="3104271"/>
            <a:ext cx="1153550" cy="829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BC5439-0E59-4455-B733-CD58F3B7B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3256671"/>
            <a:ext cx="1153550" cy="829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8224D7-C057-4E0A-8263-F76F15CD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68" y="2650589"/>
            <a:ext cx="1153550" cy="8299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4AD428-8E16-4470-8019-788188A8F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6" y="3851032"/>
            <a:ext cx="1153550" cy="8299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25FFF8-81A9-4376-9778-A7D48DFD3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3511062"/>
            <a:ext cx="1153550" cy="8299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426996-C50D-455C-9FD4-FFDD4B712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06" y="3117166"/>
            <a:ext cx="1153550" cy="829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1CA0EE-33EA-434A-9222-0794CBF54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" y="2335237"/>
            <a:ext cx="1246163" cy="1093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3DA59D-910C-487F-B0A4-A5E98D788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1" y="1675228"/>
            <a:ext cx="1153550" cy="8299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E9C719-82C8-4318-9AA1-B23F4D46C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1" y="1073834"/>
            <a:ext cx="1153550" cy="8299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D292E9-AEA4-4924-86D0-8019ABB47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31" y="1247335"/>
            <a:ext cx="1153550" cy="8299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1A216E-7E94-4086-AF5B-95EDD6DAE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6" y="2731477"/>
            <a:ext cx="1153550" cy="8299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7154C5-07AA-46A3-A8CD-3E68EDEA6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" y="1963616"/>
            <a:ext cx="1153550" cy="8299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5CDD08-BA8E-4E6C-8FB0-A98B9BC2B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647114"/>
            <a:ext cx="2370405" cy="14677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D3D6C9-42CA-490C-84B6-5EEAC9A35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81" y="1403252"/>
            <a:ext cx="2370405" cy="14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61</TotalTime>
  <Words>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NACTAr</vt:lpstr>
      <vt:lpstr>NACTAr</vt:lpstr>
      <vt:lpstr>Shape and border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NACTAr</dc:title>
  <dc:creator>DELL</dc:creator>
  <cp:lastModifiedBy>DELL</cp:lastModifiedBy>
  <cp:revision>7</cp:revision>
  <dcterms:created xsi:type="dcterms:W3CDTF">2019-12-18T06:00:01Z</dcterms:created>
  <dcterms:modified xsi:type="dcterms:W3CDTF">2019-12-18T07:01:31Z</dcterms:modified>
</cp:coreProperties>
</file>