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5000" autoAdjust="0"/>
    <p:restoredTop sz="94660"/>
  </p:normalViewPr>
  <p:slideViewPr>
    <p:cSldViewPr snapToGrid="0">
      <p:cViewPr varScale="1">
        <p:scale>
          <a:sx n="65" d="100"/>
          <a:sy n="65" d="100"/>
        </p:scale>
        <p:origin x="858" y="66"/>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tableStyles" Target="tableStyle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79" name=""/>
        <p:cNvGrpSpPr/>
        <p:nvPr/>
      </p:nvGrpSpPr>
      <p:grpSpPr>
        <a:xfrm>
          <a:off x="0" y="0"/>
          <a:ext cx="0" cy="0"/>
          <a:chOff x="0" y="0"/>
          <a:chExt cx="0" cy="0"/>
        </a:xfrm>
      </p:grpSpPr>
      <p:sp>
        <p:nvSpPr>
          <p:cNvPr id="1048720"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21"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22"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23"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24"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25"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44" name=""/>
        <p:cNvGrpSpPr/>
        <p:nvPr/>
      </p:nvGrpSpPr>
      <p:grpSpPr>
        <a:xfrm>
          <a:off x="0" y="0"/>
          <a:ext cx="0" cy="0"/>
          <a:chOff x="0" y="0"/>
          <a:chExt cx="0" cy="0"/>
        </a:xfrm>
      </p:grpSpPr>
      <p:pic>
        <p:nvPicPr>
          <p:cNvPr id="2097157" name="Picture 6" descr="Droplets-HD-Title-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591"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dirty="0" lang="en-US"/>
          </a:p>
        </p:txBody>
      </p:sp>
      <p:sp>
        <p:nvSpPr>
          <p:cNvPr id="1048592" name="Subtitle 2"/>
          <p:cNvSpPr>
            <a:spLocks noGrp="1"/>
          </p:cNvSpPr>
          <p:nvPr>
            <p:ph type="subTitle" idx="1"/>
          </p:nvPr>
        </p:nvSpPr>
        <p:spPr>
          <a:xfrm>
            <a:off x="1751012" y="3886200"/>
            <a:ext cx="8689976" cy="1371599"/>
          </a:xfrm>
        </p:spPr>
        <p:txBody>
          <a:bodyPr>
            <a:normAutofit/>
          </a:bodyPr>
          <a:lstStyle>
            <a:lvl1pPr algn="ctr" indent="0" marL="0">
              <a:buNone/>
              <a:defRPr sz="2200">
                <a:solidFill>
                  <a:schemeClr val="bg1">
                    <a:lumMod val="50000"/>
                  </a:schemeClr>
                </a:solidFill>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endParaRPr dirty="0" lang="en-US"/>
          </a:p>
        </p:txBody>
      </p:sp>
      <p:sp>
        <p:nvSpPr>
          <p:cNvPr id="1048593" name="Date Placeholder 3"/>
          <p:cNvSpPr>
            <a:spLocks noGrp="1"/>
          </p:cNvSpPr>
          <p:nvPr>
            <p:ph type="dt" sz="half" idx="10"/>
          </p:nvPr>
        </p:nvSpPr>
        <p:spPr/>
        <p:txBody>
          <a:bodyPr/>
          <a:p>
            <a:fld id="{48A87A34-81AB-432B-8DAE-1953F412C126}" type="datetimeFigureOut">
              <a:rPr dirty="0" lang="en-US"/>
              <a:t>25-Aug-19</a:t>
            </a:fld>
            <a:endParaRPr dirty="0" lang="en-US"/>
          </a:p>
        </p:txBody>
      </p:sp>
      <p:sp>
        <p:nvSpPr>
          <p:cNvPr id="1048594" name="Footer Placeholder 4"/>
          <p:cNvSpPr>
            <a:spLocks noGrp="1"/>
          </p:cNvSpPr>
          <p:nvPr>
            <p:ph type="ftr" sz="quarter" idx="11"/>
          </p:nvPr>
        </p:nvSpPr>
        <p:spPr/>
        <p:txBody>
          <a:bodyPr/>
          <a:p>
            <a:endParaRPr dirty="0" lang="en-US"/>
          </a:p>
        </p:txBody>
      </p:sp>
      <p:sp>
        <p:nvSpPr>
          <p:cNvPr id="1048595" name="Slide Number Placeholder 5"/>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76" name=""/>
        <p:cNvGrpSpPr/>
        <p:nvPr/>
      </p:nvGrpSpPr>
      <p:grpSpPr>
        <a:xfrm>
          <a:off x="0" y="0"/>
          <a:ext cx="0" cy="0"/>
          <a:chOff x="0" y="0"/>
          <a:chExt cx="0" cy="0"/>
        </a:xfrm>
      </p:grpSpPr>
      <p:pic>
        <p:nvPicPr>
          <p:cNvPr id="2097181" name="Picture 9"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700"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dirty="0" lang="en-US"/>
          </a:p>
        </p:txBody>
      </p:sp>
      <p:sp>
        <p:nvSpPr>
          <p:cNvPr id="1048701" name="Picture Placeholder 2"/>
          <p:cNvSpPr>
            <a:spLocks noChangeAspect="1" noGrp="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dir="t" rig="threePt">
              <a:rot lat="0" lon="0" rev="2700000"/>
            </a:lightRig>
          </a:scene3d>
          <a:sp3d contourW="6350">
            <a:bevelT h="38100"/>
            <a:contourClr>
              <a:srgbClr val="C0C0C0"/>
            </a:contourClr>
          </a:sp3d>
        </p:spPr>
        <p:txBody>
          <a:bodyPr anchor="t"/>
          <a:lstStyle>
            <a:lvl1pPr algn="ct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a:t>Click icon to add picture</a:t>
            </a:r>
            <a:endParaRPr dirty="0" lang="en-US"/>
          </a:p>
        </p:txBody>
      </p:sp>
      <p:sp>
        <p:nvSpPr>
          <p:cNvPr id="1048702" name="Text Placeholder 3"/>
          <p:cNvSpPr>
            <a:spLocks noGrp="1"/>
          </p:cNvSpPr>
          <p:nvPr>
            <p:ph type="body" sz="half" idx="2"/>
          </p:nvPr>
        </p:nvSpPr>
        <p:spPr>
          <a:xfrm>
            <a:off x="913774" y="5108728"/>
            <a:ext cx="10364452" cy="682472"/>
          </a:xfrm>
        </p:spPr>
        <p:txBody>
          <a:bodyPr/>
          <a:lstStyle>
            <a:lvl1pPr algn="ct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703" name="Date Placeholder 4"/>
          <p:cNvSpPr>
            <a:spLocks noGrp="1"/>
          </p:cNvSpPr>
          <p:nvPr>
            <p:ph type="dt" sz="half" idx="10"/>
          </p:nvPr>
        </p:nvSpPr>
        <p:spPr/>
        <p:txBody>
          <a:bodyPr/>
          <a:p>
            <a:fld id="{48A87A34-81AB-432B-8DAE-1953F412C126}" type="datetimeFigureOut">
              <a:rPr dirty="0" lang="en-US"/>
              <a:t>25-Aug-19</a:t>
            </a:fld>
            <a:endParaRPr dirty="0" lang="en-US"/>
          </a:p>
        </p:txBody>
      </p:sp>
      <p:sp>
        <p:nvSpPr>
          <p:cNvPr id="1048704" name="Footer Placeholder 5"/>
          <p:cNvSpPr>
            <a:spLocks noGrp="1"/>
          </p:cNvSpPr>
          <p:nvPr>
            <p:ph type="ftr" sz="quarter" idx="11"/>
          </p:nvPr>
        </p:nvSpPr>
        <p:spPr/>
        <p:txBody>
          <a:bodyPr/>
          <a:p>
            <a:endParaRPr dirty="0" lang="en-US"/>
          </a:p>
        </p:txBody>
      </p:sp>
      <p:sp>
        <p:nvSpPr>
          <p:cNvPr id="1048705" name="Slide Number Placeholder 6"/>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75" name=""/>
        <p:cNvGrpSpPr/>
        <p:nvPr/>
      </p:nvGrpSpPr>
      <p:grpSpPr>
        <a:xfrm>
          <a:off x="0" y="0"/>
          <a:ext cx="0" cy="0"/>
          <a:chOff x="0" y="0"/>
          <a:chExt cx="0" cy="0"/>
        </a:xfrm>
      </p:grpSpPr>
      <p:pic>
        <p:nvPicPr>
          <p:cNvPr id="2097180" name="Picture 7"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95"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dirty="0" lang="en-US"/>
          </a:p>
        </p:txBody>
      </p:sp>
      <p:sp>
        <p:nvSpPr>
          <p:cNvPr id="1048696" name="Text Placeholder 3"/>
          <p:cNvSpPr>
            <a:spLocks noGrp="1"/>
          </p:cNvSpPr>
          <p:nvPr>
            <p:ph type="body" sz="half" idx="2"/>
          </p:nvPr>
        </p:nvSpPr>
        <p:spPr>
          <a:xfrm>
            <a:off x="913775" y="4204821"/>
            <a:ext cx="10364452" cy="1586380"/>
          </a:xfrm>
        </p:spPr>
        <p:txBody>
          <a:bodyPr anchor="ctr"/>
          <a:lstStyle>
            <a:lvl1pPr algn="ct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697" name="Date Placeholder 4"/>
          <p:cNvSpPr>
            <a:spLocks noGrp="1"/>
          </p:cNvSpPr>
          <p:nvPr>
            <p:ph type="dt" sz="half" idx="10"/>
          </p:nvPr>
        </p:nvSpPr>
        <p:spPr/>
        <p:txBody>
          <a:bodyPr/>
          <a:p>
            <a:fld id="{48A87A34-81AB-432B-8DAE-1953F412C126}" type="datetimeFigureOut">
              <a:rPr dirty="0" lang="en-US"/>
              <a:t>25-Aug-19</a:t>
            </a:fld>
            <a:endParaRPr dirty="0" lang="en-US"/>
          </a:p>
        </p:txBody>
      </p:sp>
      <p:sp>
        <p:nvSpPr>
          <p:cNvPr id="1048698" name="Footer Placeholder 5"/>
          <p:cNvSpPr>
            <a:spLocks noGrp="1"/>
          </p:cNvSpPr>
          <p:nvPr>
            <p:ph type="ftr" sz="quarter" idx="11"/>
          </p:nvPr>
        </p:nvSpPr>
        <p:spPr/>
        <p:txBody>
          <a:bodyPr/>
          <a:p>
            <a:endParaRPr dirty="0" lang="en-US"/>
          </a:p>
        </p:txBody>
      </p:sp>
      <p:sp>
        <p:nvSpPr>
          <p:cNvPr id="1048699" name="Slide Number Placeholder 6"/>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77" name=""/>
        <p:cNvGrpSpPr/>
        <p:nvPr/>
      </p:nvGrpSpPr>
      <p:grpSpPr>
        <a:xfrm>
          <a:off x="0" y="0"/>
          <a:ext cx="0" cy="0"/>
          <a:chOff x="0" y="0"/>
          <a:chExt cx="0" cy="0"/>
        </a:xfrm>
      </p:grpSpPr>
      <p:pic>
        <p:nvPicPr>
          <p:cNvPr id="2097182" name="Picture 10"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706"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dirty="0" lang="en-US"/>
          </a:p>
        </p:txBody>
      </p:sp>
      <p:sp>
        <p:nvSpPr>
          <p:cNvPr id="1048707" name="Text Placeholder 3"/>
          <p:cNvSpPr>
            <a:spLocks noGrp="1"/>
          </p:cNvSpPr>
          <p:nvPr>
            <p:ph type="body" sz="half" idx="13"/>
          </p:nvPr>
        </p:nvSpPr>
        <p:spPr>
          <a:xfrm>
            <a:off x="1720644" y="3610032"/>
            <a:ext cx="8752299" cy="594788"/>
          </a:xfrm>
        </p:spPr>
        <p:txBody>
          <a:bodyPr anchor="t">
            <a:normAutofit/>
          </a:bodyPr>
          <a:lstStyle>
            <a:lvl1pPr indent="0" marL="0">
              <a:buNone/>
              <a:defRPr sz="14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708" name="Text Placeholder 3"/>
          <p:cNvSpPr>
            <a:spLocks noGrp="1"/>
          </p:cNvSpPr>
          <p:nvPr>
            <p:ph type="body" sz="half" idx="2"/>
          </p:nvPr>
        </p:nvSpPr>
        <p:spPr>
          <a:xfrm>
            <a:off x="913774" y="4372796"/>
            <a:ext cx="10364452" cy="1421053"/>
          </a:xfrm>
        </p:spPr>
        <p:txBody>
          <a:bodyPr anchor="ctr">
            <a:normAutofit/>
          </a:bodyPr>
          <a:lstStyle>
            <a:lvl1pPr algn="ct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709" name="Date Placeholder 4"/>
          <p:cNvSpPr>
            <a:spLocks noGrp="1"/>
          </p:cNvSpPr>
          <p:nvPr>
            <p:ph type="dt" sz="half" idx="10"/>
          </p:nvPr>
        </p:nvSpPr>
        <p:spPr/>
        <p:txBody>
          <a:bodyPr/>
          <a:p>
            <a:fld id="{48A87A34-81AB-432B-8DAE-1953F412C126}" type="datetimeFigureOut">
              <a:rPr dirty="0" lang="en-US"/>
              <a:t>25-Aug-19</a:t>
            </a:fld>
            <a:endParaRPr dirty="0" lang="en-US"/>
          </a:p>
        </p:txBody>
      </p:sp>
      <p:sp>
        <p:nvSpPr>
          <p:cNvPr id="1048710" name="Footer Placeholder 5"/>
          <p:cNvSpPr>
            <a:spLocks noGrp="1"/>
          </p:cNvSpPr>
          <p:nvPr>
            <p:ph type="ftr" sz="quarter" idx="11"/>
          </p:nvPr>
        </p:nvSpPr>
        <p:spPr/>
        <p:txBody>
          <a:bodyPr/>
          <a:p>
            <a:endParaRPr dirty="0" lang="en-US"/>
          </a:p>
        </p:txBody>
      </p:sp>
      <p:sp>
        <p:nvSpPr>
          <p:cNvPr id="1048711" name="Slide Number Placeholder 6"/>
          <p:cNvSpPr>
            <a:spLocks noGrp="1"/>
          </p:cNvSpPr>
          <p:nvPr>
            <p:ph type="sldNum" sz="quarter" idx="12"/>
          </p:nvPr>
        </p:nvSpPr>
        <p:spPr/>
        <p:txBody>
          <a:bodyPr/>
          <a:p>
            <a:fld id="{6D22F896-40B5-4ADD-8801-0D06FADFA095}" type="slidenum">
              <a:rPr dirty="0" lang="en-US"/>
              <a:t>‹#›</a:t>
            </a:fld>
            <a:endParaRPr dirty="0" lang="en-US"/>
          </a:p>
        </p:txBody>
      </p:sp>
      <p:sp>
        <p:nvSpPr>
          <p:cNvPr id="1048712" name="TextBox 12"/>
          <p:cNvSpPr txBox="1"/>
          <p:nvPr/>
        </p:nvSpPr>
        <p:spPr>
          <a:xfrm>
            <a:off x="1001488" y="754166"/>
            <a:ext cx="609600"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dirty="0" sz="8000" lang="en-US">
                <a:solidFill>
                  <a:schemeClr val="tx1"/>
                </a:solidFill>
                <a:effectLst/>
              </a:rPr>
              <a:t>“</a:t>
            </a:r>
          </a:p>
        </p:txBody>
      </p:sp>
      <p:sp>
        <p:nvSpPr>
          <p:cNvPr id="1048713" name="TextBox 13"/>
          <p:cNvSpPr txBox="1"/>
          <p:nvPr/>
        </p:nvSpPr>
        <p:spPr>
          <a:xfrm>
            <a:off x="10557558" y="2993578"/>
            <a:ext cx="609600"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lvl="0"/>
            <a:r>
              <a:rPr dirty="0" sz="8000" lang="en-US">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70" name=""/>
        <p:cNvGrpSpPr/>
        <p:nvPr/>
      </p:nvGrpSpPr>
      <p:grpSpPr>
        <a:xfrm>
          <a:off x="0" y="0"/>
          <a:ext cx="0" cy="0"/>
          <a:chOff x="0" y="0"/>
          <a:chExt cx="0" cy="0"/>
        </a:xfrm>
      </p:grpSpPr>
      <p:pic>
        <p:nvPicPr>
          <p:cNvPr id="2097175" name="Picture 7"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61"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dirty="0" lang="en-US"/>
          </a:p>
        </p:txBody>
      </p:sp>
      <p:sp>
        <p:nvSpPr>
          <p:cNvPr id="1048662" name="Text Placeholder 3"/>
          <p:cNvSpPr>
            <a:spLocks noGrp="1"/>
          </p:cNvSpPr>
          <p:nvPr>
            <p:ph type="body" sz="half" idx="2"/>
          </p:nvPr>
        </p:nvSpPr>
        <p:spPr>
          <a:xfrm>
            <a:off x="913775" y="4662335"/>
            <a:ext cx="10364452" cy="1140644"/>
          </a:xfrm>
        </p:spPr>
        <p:txBody>
          <a:bodyPr anchor="t"/>
          <a:lstStyle>
            <a:lvl1pPr algn="ct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663" name="Date Placeholder 4"/>
          <p:cNvSpPr>
            <a:spLocks noGrp="1"/>
          </p:cNvSpPr>
          <p:nvPr>
            <p:ph type="dt" sz="half" idx="10"/>
          </p:nvPr>
        </p:nvSpPr>
        <p:spPr/>
        <p:txBody>
          <a:bodyPr/>
          <a:p>
            <a:fld id="{48A87A34-81AB-432B-8DAE-1953F412C126}" type="datetimeFigureOut">
              <a:rPr dirty="0" lang="en-US"/>
              <a:t>25-Aug-19</a:t>
            </a:fld>
            <a:endParaRPr dirty="0" lang="en-US"/>
          </a:p>
        </p:txBody>
      </p:sp>
      <p:sp>
        <p:nvSpPr>
          <p:cNvPr id="1048664" name="Footer Placeholder 5"/>
          <p:cNvSpPr>
            <a:spLocks noGrp="1"/>
          </p:cNvSpPr>
          <p:nvPr>
            <p:ph type="ftr" sz="quarter" idx="11"/>
          </p:nvPr>
        </p:nvSpPr>
        <p:spPr/>
        <p:txBody>
          <a:bodyPr/>
          <a:p>
            <a:endParaRPr dirty="0" lang="en-US"/>
          </a:p>
        </p:txBody>
      </p:sp>
      <p:sp>
        <p:nvSpPr>
          <p:cNvPr id="1048665" name="Slide Number Placeholder 6"/>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67" name=""/>
        <p:cNvGrpSpPr/>
        <p:nvPr/>
      </p:nvGrpSpPr>
      <p:grpSpPr>
        <a:xfrm>
          <a:off x="0" y="0"/>
          <a:ext cx="0" cy="0"/>
          <a:chOff x="0" y="0"/>
          <a:chExt cx="0" cy="0"/>
        </a:xfrm>
      </p:grpSpPr>
      <p:pic>
        <p:nvPicPr>
          <p:cNvPr id="2097172" name="Picture 12"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40" name="Title 1"/>
          <p:cNvSpPr>
            <a:spLocks noGrp="1"/>
          </p:cNvSpPr>
          <p:nvPr>
            <p:ph type="title"/>
          </p:nvPr>
        </p:nvSpPr>
        <p:spPr>
          <a:xfrm>
            <a:off x="913774" y="609600"/>
            <a:ext cx="10364452" cy="1605094"/>
          </a:xfrm>
        </p:spPr>
        <p:txBody>
          <a:bodyPr/>
          <a:p>
            <a:r>
              <a:rPr lang="en-US"/>
              <a:t>Click to edit Master title style</a:t>
            </a:r>
            <a:endParaRPr dirty="0" lang="en-US"/>
          </a:p>
        </p:txBody>
      </p:sp>
      <p:sp>
        <p:nvSpPr>
          <p:cNvPr id="1048641" name="Text Placeholder 2"/>
          <p:cNvSpPr>
            <a:spLocks noGrp="1"/>
          </p:cNvSpPr>
          <p:nvPr>
            <p:ph type="body" idx="1"/>
          </p:nvPr>
        </p:nvSpPr>
        <p:spPr>
          <a:xfrm>
            <a:off x="913774" y="2367093"/>
            <a:ext cx="3298976" cy="576262"/>
          </a:xfrm>
        </p:spPr>
        <p:txBody>
          <a:bodyPr anchor="b">
            <a:noAutofit/>
          </a:bodyPr>
          <a:lstStyle>
            <a:lvl1pPr algn="ctr" indent="0" marL="0">
              <a:lnSpc>
                <a:spcPct val="85000"/>
              </a:lnSpc>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42" name="Text Placeholder 3"/>
          <p:cNvSpPr>
            <a:spLocks noGrp="1"/>
          </p:cNvSpPr>
          <p:nvPr>
            <p:ph type="body" sz="half" idx="15"/>
          </p:nvPr>
        </p:nvSpPr>
        <p:spPr>
          <a:xfrm>
            <a:off x="913774" y="2943355"/>
            <a:ext cx="3298976" cy="2847845"/>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43" name="Text Placeholder 4"/>
          <p:cNvSpPr>
            <a:spLocks noGrp="1"/>
          </p:cNvSpPr>
          <p:nvPr>
            <p:ph type="body" sz="quarter" idx="3"/>
          </p:nvPr>
        </p:nvSpPr>
        <p:spPr>
          <a:xfrm>
            <a:off x="4452389" y="2367093"/>
            <a:ext cx="3291521" cy="576262"/>
          </a:xfrm>
        </p:spPr>
        <p:txBody>
          <a:bodyPr anchor="b">
            <a:noAutofit/>
          </a:bodyPr>
          <a:lstStyle>
            <a:lvl1pPr algn="ctr" indent="0" marL="0">
              <a:lnSpc>
                <a:spcPct val="85000"/>
              </a:lnSpc>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44" name="Text Placeholder 3"/>
          <p:cNvSpPr>
            <a:spLocks noGrp="1"/>
          </p:cNvSpPr>
          <p:nvPr>
            <p:ph type="body" sz="half" idx="16"/>
          </p:nvPr>
        </p:nvSpPr>
        <p:spPr>
          <a:xfrm>
            <a:off x="4441348" y="2943355"/>
            <a:ext cx="3303351" cy="2847845"/>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45" name="Text Placeholder 4"/>
          <p:cNvSpPr>
            <a:spLocks noGrp="1"/>
          </p:cNvSpPr>
          <p:nvPr>
            <p:ph type="body" sz="quarter" idx="13"/>
          </p:nvPr>
        </p:nvSpPr>
        <p:spPr>
          <a:xfrm>
            <a:off x="7973298" y="2367093"/>
            <a:ext cx="3304928" cy="576262"/>
          </a:xfrm>
        </p:spPr>
        <p:txBody>
          <a:bodyPr anchor="b">
            <a:noAutofit/>
          </a:bodyPr>
          <a:lstStyle>
            <a:lvl1pPr algn="ctr" indent="0" marL="0">
              <a:lnSpc>
                <a:spcPct val="85000"/>
              </a:lnSpc>
              <a:buNone/>
              <a:defRPr b="0" sz="24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46" name="Text Placeholder 3"/>
          <p:cNvSpPr>
            <a:spLocks noGrp="1"/>
          </p:cNvSpPr>
          <p:nvPr>
            <p:ph type="body" sz="half" idx="17"/>
          </p:nvPr>
        </p:nvSpPr>
        <p:spPr>
          <a:xfrm>
            <a:off x="7973298" y="2943355"/>
            <a:ext cx="3304928" cy="2847845"/>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47" name="Date Placeholder 2"/>
          <p:cNvSpPr>
            <a:spLocks noGrp="1"/>
          </p:cNvSpPr>
          <p:nvPr>
            <p:ph type="dt" sz="half" idx="10"/>
          </p:nvPr>
        </p:nvSpPr>
        <p:spPr/>
        <p:txBody>
          <a:bodyPr/>
          <a:p>
            <a:fld id="{48A87A34-81AB-432B-8DAE-1953F412C126}" type="datetimeFigureOut">
              <a:rPr dirty="0" lang="en-US"/>
              <a:t>25-Aug-19</a:t>
            </a:fld>
            <a:endParaRPr dirty="0" lang="en-US"/>
          </a:p>
        </p:txBody>
      </p:sp>
      <p:sp>
        <p:nvSpPr>
          <p:cNvPr id="1048648" name="Footer Placeholder 3"/>
          <p:cNvSpPr>
            <a:spLocks noGrp="1"/>
          </p:cNvSpPr>
          <p:nvPr>
            <p:ph type="ftr" sz="quarter" idx="11"/>
          </p:nvPr>
        </p:nvSpPr>
        <p:spPr/>
        <p:txBody>
          <a:bodyPr/>
          <a:p>
            <a:endParaRPr dirty="0" lang="en-US"/>
          </a:p>
        </p:txBody>
      </p:sp>
      <p:sp>
        <p:nvSpPr>
          <p:cNvPr id="1048649" name="Slide Number Placeholder 4"/>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74" name=""/>
        <p:cNvGrpSpPr/>
        <p:nvPr/>
      </p:nvGrpSpPr>
      <p:grpSpPr>
        <a:xfrm>
          <a:off x="0" y="0"/>
          <a:ext cx="0" cy="0"/>
          <a:chOff x="0" y="0"/>
          <a:chExt cx="0" cy="0"/>
        </a:xfrm>
      </p:grpSpPr>
      <p:pic>
        <p:nvPicPr>
          <p:cNvPr id="2097179" name="Picture 15"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82" name="Title 1"/>
          <p:cNvSpPr>
            <a:spLocks noGrp="1"/>
          </p:cNvSpPr>
          <p:nvPr>
            <p:ph type="title"/>
          </p:nvPr>
        </p:nvSpPr>
        <p:spPr>
          <a:xfrm>
            <a:off x="913774" y="610772"/>
            <a:ext cx="10364452" cy="1603922"/>
          </a:xfrm>
        </p:spPr>
        <p:txBody>
          <a:bodyPr/>
          <a:p>
            <a:r>
              <a:rPr lang="en-US"/>
              <a:t>Click to edit Master title style</a:t>
            </a:r>
            <a:endParaRPr dirty="0" lang="en-US"/>
          </a:p>
        </p:txBody>
      </p:sp>
      <p:sp>
        <p:nvSpPr>
          <p:cNvPr id="1048683" name="Text Placeholder 2"/>
          <p:cNvSpPr>
            <a:spLocks noGrp="1"/>
          </p:cNvSpPr>
          <p:nvPr>
            <p:ph type="body" idx="1"/>
          </p:nvPr>
        </p:nvSpPr>
        <p:spPr>
          <a:xfrm>
            <a:off x="913774" y="4204820"/>
            <a:ext cx="3296409" cy="576262"/>
          </a:xfrm>
        </p:spPr>
        <p:txBody>
          <a:bodyPr anchor="b">
            <a:noAutofit/>
          </a:bodyPr>
          <a:lstStyle>
            <a:lvl1pPr algn="ctr" indent="0" marL="0">
              <a:lnSpc>
                <a:spcPct val="85000"/>
              </a:lnSpc>
              <a:buNone/>
              <a:defRPr b="0" sz="22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84" name="Picture Placeholder 2"/>
          <p:cNvSpPr>
            <a:spLocks noChangeAspect="1" noGrp="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dir="t" rig="threePt">
              <a:rot lat="0" lon="0" rev="2700000"/>
            </a:lightRig>
          </a:scene3d>
          <a:sp3d contourW="6350">
            <a:bevelT h="38100"/>
            <a:contourClr>
              <a:srgbClr val="C0C0C0"/>
            </a:contourClr>
          </a:sp3d>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85" name="Text Placeholder 3"/>
          <p:cNvSpPr>
            <a:spLocks noGrp="1"/>
          </p:cNvSpPr>
          <p:nvPr>
            <p:ph type="body" sz="half" idx="18"/>
          </p:nvPr>
        </p:nvSpPr>
        <p:spPr>
          <a:xfrm>
            <a:off x="913774" y="4781082"/>
            <a:ext cx="3296409" cy="1010118"/>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86" name="Text Placeholder 4"/>
          <p:cNvSpPr>
            <a:spLocks noGrp="1"/>
          </p:cNvSpPr>
          <p:nvPr>
            <p:ph type="body" sz="quarter" idx="3"/>
          </p:nvPr>
        </p:nvSpPr>
        <p:spPr>
          <a:xfrm>
            <a:off x="4442759" y="4204820"/>
            <a:ext cx="3301828" cy="576262"/>
          </a:xfrm>
        </p:spPr>
        <p:txBody>
          <a:bodyPr anchor="b">
            <a:noAutofit/>
          </a:bodyPr>
          <a:lstStyle>
            <a:lvl1pPr algn="ctr" indent="0" marL="0">
              <a:lnSpc>
                <a:spcPct val="85000"/>
              </a:lnSpc>
              <a:buNone/>
              <a:defRPr b="0" sz="22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87" name="Picture Placeholder 2"/>
          <p:cNvSpPr>
            <a:spLocks noChangeAspect="1" noGrp="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dir="t" rig="threePt">
              <a:rot lat="0" lon="0" rev="2700000"/>
            </a:lightRig>
          </a:scene3d>
          <a:sp3d contourW="6350">
            <a:bevelT h="38100"/>
            <a:contourClr>
              <a:srgbClr val="C0C0C0"/>
            </a:contourClr>
          </a:sp3d>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88" name="Text Placeholder 3"/>
          <p:cNvSpPr>
            <a:spLocks noGrp="1"/>
          </p:cNvSpPr>
          <p:nvPr>
            <p:ph type="body" sz="half" idx="19"/>
          </p:nvPr>
        </p:nvSpPr>
        <p:spPr>
          <a:xfrm>
            <a:off x="4441348" y="4781080"/>
            <a:ext cx="3303352" cy="1010119"/>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89" name="Text Placeholder 4"/>
          <p:cNvSpPr>
            <a:spLocks noGrp="1"/>
          </p:cNvSpPr>
          <p:nvPr>
            <p:ph type="body" sz="quarter" idx="13"/>
          </p:nvPr>
        </p:nvSpPr>
        <p:spPr>
          <a:xfrm>
            <a:off x="7973298" y="4204820"/>
            <a:ext cx="3300681" cy="576262"/>
          </a:xfrm>
        </p:spPr>
        <p:txBody>
          <a:bodyPr anchor="b">
            <a:noAutofit/>
          </a:bodyPr>
          <a:lstStyle>
            <a:lvl1pPr algn="ctr" indent="0" marL="0">
              <a:lnSpc>
                <a:spcPct val="85000"/>
              </a:lnSpc>
              <a:buNone/>
              <a:defRPr b="0" sz="22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90" name="Picture Placeholder 2"/>
          <p:cNvSpPr>
            <a:spLocks noChangeAspect="1" noGrp="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dir="t" rig="threePt">
              <a:rot lat="0" lon="0" rev="2700000"/>
            </a:lightRig>
          </a:scene3d>
          <a:sp3d contourW="6350">
            <a:bevelT h="38100"/>
            <a:contourClr>
              <a:srgbClr val="C0C0C0"/>
            </a:contourClr>
          </a:sp3d>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91" name="Text Placeholder 3"/>
          <p:cNvSpPr>
            <a:spLocks noGrp="1"/>
          </p:cNvSpPr>
          <p:nvPr>
            <p:ph type="body" sz="half" idx="20"/>
          </p:nvPr>
        </p:nvSpPr>
        <p:spPr>
          <a:xfrm>
            <a:off x="7973173" y="4781078"/>
            <a:ext cx="3305053" cy="1010121"/>
          </a:xfrm>
        </p:spPr>
        <p:txBody>
          <a:bodyPr anchor="t">
            <a:normAutofit/>
          </a:bodyPr>
          <a:lstStyle>
            <a:lvl1pPr algn="ct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92" name="Date Placeholder 2"/>
          <p:cNvSpPr>
            <a:spLocks noGrp="1"/>
          </p:cNvSpPr>
          <p:nvPr>
            <p:ph type="dt" sz="half" idx="10"/>
          </p:nvPr>
        </p:nvSpPr>
        <p:spPr/>
        <p:txBody>
          <a:bodyPr/>
          <a:p>
            <a:fld id="{48A87A34-81AB-432B-8DAE-1953F412C126}" type="datetimeFigureOut">
              <a:rPr dirty="0" lang="en-US"/>
              <a:t>25-Aug-19</a:t>
            </a:fld>
            <a:endParaRPr dirty="0" lang="en-US"/>
          </a:p>
        </p:txBody>
      </p:sp>
      <p:sp>
        <p:nvSpPr>
          <p:cNvPr id="1048693" name="Footer Placeholder 3"/>
          <p:cNvSpPr>
            <a:spLocks noGrp="1"/>
          </p:cNvSpPr>
          <p:nvPr>
            <p:ph type="ftr" sz="quarter" idx="11"/>
          </p:nvPr>
        </p:nvSpPr>
        <p:spPr/>
        <p:txBody>
          <a:bodyPr/>
          <a:p>
            <a:endParaRPr dirty="0" lang="en-US"/>
          </a:p>
        </p:txBody>
      </p:sp>
      <p:sp>
        <p:nvSpPr>
          <p:cNvPr id="1048694" name="Slide Number Placeholder 4"/>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3" name=""/>
        <p:cNvGrpSpPr/>
        <p:nvPr/>
      </p:nvGrpSpPr>
      <p:grpSpPr>
        <a:xfrm>
          <a:off x="0" y="0"/>
          <a:ext cx="0" cy="0"/>
          <a:chOff x="0" y="0"/>
          <a:chExt cx="0" cy="0"/>
        </a:xfrm>
      </p:grpSpPr>
      <p:pic>
        <p:nvPicPr>
          <p:cNvPr id="2097178" name="Picture 7"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77" name="Title 1"/>
          <p:cNvSpPr>
            <a:spLocks noGrp="1"/>
          </p:cNvSpPr>
          <p:nvPr>
            <p:ph type="title"/>
          </p:nvPr>
        </p:nvSpPr>
        <p:spPr/>
        <p:txBody>
          <a:bodyPr/>
          <a:p>
            <a:r>
              <a:rPr lang="en-US"/>
              <a:t>Click to edit Master title style</a:t>
            </a:r>
            <a:endParaRPr dirty="0" lang="en-US"/>
          </a:p>
        </p:txBody>
      </p:sp>
      <p:sp>
        <p:nvSpPr>
          <p:cNvPr id="1048678" name="Vertical Text Placeholder 2"/>
          <p:cNvSpPr>
            <a:spLocks noGrp="1"/>
          </p:cNvSpPr>
          <p:nvPr>
            <p:ph type="body" orient="vert" sz="quarter" idx="13"/>
          </p:nvPr>
        </p:nvSpPr>
        <p:spPr>
          <a:xfrm>
            <a:off x="913775" y="2367093"/>
            <a:ext cx="10364452" cy="3424107"/>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79" name="Date Placeholder 3"/>
          <p:cNvSpPr>
            <a:spLocks noGrp="1"/>
          </p:cNvSpPr>
          <p:nvPr>
            <p:ph type="dt" sz="half" idx="10"/>
          </p:nvPr>
        </p:nvSpPr>
        <p:spPr/>
        <p:txBody>
          <a:bodyPr/>
          <a:p>
            <a:fld id="{48A87A34-81AB-432B-8DAE-1953F412C126}" type="datetimeFigureOut">
              <a:rPr dirty="0" lang="en-US"/>
              <a:t>25-Aug-19</a:t>
            </a:fld>
            <a:endParaRPr dirty="0" lang="en-US"/>
          </a:p>
        </p:txBody>
      </p:sp>
      <p:sp>
        <p:nvSpPr>
          <p:cNvPr id="1048680" name="Footer Placeholder 4"/>
          <p:cNvSpPr>
            <a:spLocks noGrp="1"/>
          </p:cNvSpPr>
          <p:nvPr>
            <p:ph type="ftr" sz="quarter" idx="11"/>
          </p:nvPr>
        </p:nvSpPr>
        <p:spPr/>
        <p:txBody>
          <a:bodyPr/>
          <a:p>
            <a:endParaRPr dirty="0" lang="en-US"/>
          </a:p>
        </p:txBody>
      </p:sp>
      <p:sp>
        <p:nvSpPr>
          <p:cNvPr id="1048681" name="Slide Number Placeholder 5"/>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1" name=""/>
        <p:cNvGrpSpPr/>
        <p:nvPr/>
      </p:nvGrpSpPr>
      <p:grpSpPr>
        <a:xfrm>
          <a:off x="0" y="0"/>
          <a:ext cx="0" cy="0"/>
          <a:chOff x="0" y="0"/>
          <a:chExt cx="0" cy="0"/>
        </a:xfrm>
      </p:grpSpPr>
      <p:pic>
        <p:nvPicPr>
          <p:cNvPr id="2097176" name="Picture 8"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66" name="Vertical Title 1"/>
          <p:cNvSpPr>
            <a:spLocks noGrp="1"/>
          </p:cNvSpPr>
          <p:nvPr>
            <p:ph type="title" orient="vert"/>
          </p:nvPr>
        </p:nvSpPr>
        <p:spPr>
          <a:xfrm>
            <a:off x="8724900" y="609601"/>
            <a:ext cx="2553326" cy="5181599"/>
          </a:xfrm>
        </p:spPr>
        <p:txBody>
          <a:bodyPr vert="eaVert"/>
          <a:lstStyle>
            <a:lvl1pPr algn="l"/>
          </a:lstStyle>
          <a:p>
            <a:r>
              <a:rPr lang="en-US"/>
              <a:t>Click to edit Master title style</a:t>
            </a:r>
            <a:endParaRPr dirty="0" lang="en-US"/>
          </a:p>
        </p:txBody>
      </p:sp>
      <p:sp>
        <p:nvSpPr>
          <p:cNvPr id="1048667" name="Vertical Text Placeholder 2"/>
          <p:cNvSpPr>
            <a:spLocks noGrp="1"/>
          </p:cNvSpPr>
          <p:nvPr>
            <p:ph type="body" orient="vert" sz="quarter" idx="13"/>
          </p:nvPr>
        </p:nvSpPr>
        <p:spPr>
          <a:xfrm>
            <a:off x="913775" y="609601"/>
            <a:ext cx="7658724" cy="5181599"/>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68" name="Date Placeholder 3"/>
          <p:cNvSpPr>
            <a:spLocks noGrp="1"/>
          </p:cNvSpPr>
          <p:nvPr>
            <p:ph type="dt" sz="half" idx="10"/>
          </p:nvPr>
        </p:nvSpPr>
        <p:spPr/>
        <p:txBody>
          <a:bodyPr/>
          <a:p>
            <a:fld id="{48A87A34-81AB-432B-8DAE-1953F412C126}" type="datetimeFigureOut">
              <a:rPr dirty="0" lang="en-US"/>
              <a:t>25-Aug-19</a:t>
            </a:fld>
            <a:endParaRPr dirty="0" lang="en-US"/>
          </a:p>
        </p:txBody>
      </p:sp>
      <p:sp>
        <p:nvSpPr>
          <p:cNvPr id="1048669" name="Footer Placeholder 4"/>
          <p:cNvSpPr>
            <a:spLocks noGrp="1"/>
          </p:cNvSpPr>
          <p:nvPr>
            <p:ph type="ftr" sz="quarter" idx="11"/>
          </p:nvPr>
        </p:nvSpPr>
        <p:spPr/>
        <p:txBody>
          <a:bodyPr/>
          <a:p>
            <a:endParaRPr dirty="0" lang="en-US"/>
          </a:p>
        </p:txBody>
      </p:sp>
      <p:sp>
        <p:nvSpPr>
          <p:cNvPr id="1048670" name="Slide Number Placeholder 5"/>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0" name=""/>
        <p:cNvGrpSpPr/>
        <p:nvPr/>
      </p:nvGrpSpPr>
      <p:grpSpPr>
        <a:xfrm>
          <a:off x="0" y="0"/>
          <a:ext cx="0" cy="0"/>
          <a:chOff x="0" y="0"/>
          <a:chExt cx="0" cy="0"/>
        </a:xfrm>
      </p:grpSpPr>
      <p:pic>
        <p:nvPicPr>
          <p:cNvPr id="2097153" name="Picture 2"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581" name="Title 1"/>
          <p:cNvSpPr>
            <a:spLocks noGrp="1"/>
          </p:cNvSpPr>
          <p:nvPr>
            <p:ph type="title"/>
          </p:nvPr>
        </p:nvSpPr>
        <p:spPr/>
        <p:txBody>
          <a:bodyPr/>
          <a:p>
            <a:r>
              <a:rPr lang="en-US"/>
              <a:t>Click to edit Master title style</a:t>
            </a:r>
            <a:endParaRPr dirty="0" lang="en-US"/>
          </a:p>
        </p:txBody>
      </p:sp>
      <p:sp>
        <p:nvSpPr>
          <p:cNvPr id="1048582" name="Content Placeholder 2"/>
          <p:cNvSpPr>
            <a:spLocks noGrp="1"/>
          </p:cNvSpPr>
          <p:nvPr>
            <p:ph sz="quarter" idx="13"/>
          </p:nvPr>
        </p:nvSpPr>
        <p:spPr>
          <a:xfrm>
            <a:off x="913774" y="2367092"/>
            <a:ext cx="10363826" cy="3424107"/>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83" name="Date Placeholder 3"/>
          <p:cNvSpPr>
            <a:spLocks noGrp="1"/>
          </p:cNvSpPr>
          <p:nvPr>
            <p:ph type="dt" sz="half" idx="10"/>
          </p:nvPr>
        </p:nvSpPr>
        <p:spPr/>
        <p:txBody>
          <a:bodyPr/>
          <a:p>
            <a:fld id="{48A87A34-81AB-432B-8DAE-1953F412C126}" type="datetimeFigureOut">
              <a:rPr dirty="0" lang="en-US"/>
              <a:t>25-Aug-19</a:t>
            </a:fld>
            <a:endParaRPr dirty="0" lang="en-US"/>
          </a:p>
        </p:txBody>
      </p:sp>
      <p:sp>
        <p:nvSpPr>
          <p:cNvPr id="1048584" name="Footer Placeholder 4"/>
          <p:cNvSpPr>
            <a:spLocks noGrp="1"/>
          </p:cNvSpPr>
          <p:nvPr>
            <p:ph type="ftr" sz="quarter" idx="11"/>
          </p:nvPr>
        </p:nvSpPr>
        <p:spPr/>
        <p:txBody>
          <a:bodyPr/>
          <a:p>
            <a:endParaRPr dirty="0" lang="en-US"/>
          </a:p>
        </p:txBody>
      </p:sp>
      <p:sp>
        <p:nvSpPr>
          <p:cNvPr id="1048585" name="Slide Number Placeholder 5"/>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69" name=""/>
        <p:cNvGrpSpPr/>
        <p:nvPr/>
      </p:nvGrpSpPr>
      <p:grpSpPr>
        <a:xfrm>
          <a:off x="0" y="0"/>
          <a:ext cx="0" cy="0"/>
          <a:chOff x="0" y="0"/>
          <a:chExt cx="0" cy="0"/>
        </a:xfrm>
      </p:grpSpPr>
      <p:pic>
        <p:nvPicPr>
          <p:cNvPr id="2097174" name="Picture 8"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56"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dirty="0" lang="en-US"/>
          </a:p>
        </p:txBody>
      </p:sp>
      <p:sp>
        <p:nvSpPr>
          <p:cNvPr id="1048657" name="Text Placeholder 2"/>
          <p:cNvSpPr>
            <a:spLocks noGrp="1"/>
          </p:cNvSpPr>
          <p:nvPr>
            <p:ph type="body" idx="1"/>
          </p:nvPr>
        </p:nvSpPr>
        <p:spPr>
          <a:xfrm>
            <a:off x="913774" y="3657457"/>
            <a:ext cx="10351752" cy="1368183"/>
          </a:xfrm>
        </p:spPr>
        <p:txBody>
          <a:bodyPr>
            <a:normAutofit/>
          </a:bodyPr>
          <a:lstStyle>
            <a:lvl1pPr algn="ctr" indent="0" marL="0">
              <a:buNone/>
              <a:defRPr sz="2000">
                <a:solidFill>
                  <a:schemeClr val="bg1">
                    <a:lumMod val="50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a:t>Click to edit Master text styles</a:t>
            </a:r>
          </a:p>
        </p:txBody>
      </p:sp>
      <p:sp>
        <p:nvSpPr>
          <p:cNvPr id="1048658" name="Date Placeholder 3"/>
          <p:cNvSpPr>
            <a:spLocks noGrp="1"/>
          </p:cNvSpPr>
          <p:nvPr>
            <p:ph type="dt" sz="half" idx="10"/>
          </p:nvPr>
        </p:nvSpPr>
        <p:spPr/>
        <p:txBody>
          <a:bodyPr/>
          <a:p>
            <a:fld id="{48A87A34-81AB-432B-8DAE-1953F412C126}" type="datetimeFigureOut">
              <a:rPr dirty="0" lang="en-US"/>
              <a:t>25-Aug-19</a:t>
            </a:fld>
            <a:endParaRPr dirty="0" lang="en-US"/>
          </a:p>
        </p:txBody>
      </p:sp>
      <p:sp>
        <p:nvSpPr>
          <p:cNvPr id="1048659" name="Footer Placeholder 4"/>
          <p:cNvSpPr>
            <a:spLocks noGrp="1"/>
          </p:cNvSpPr>
          <p:nvPr>
            <p:ph type="ftr" sz="quarter" idx="11"/>
          </p:nvPr>
        </p:nvSpPr>
        <p:spPr/>
        <p:txBody>
          <a:bodyPr/>
          <a:p>
            <a:endParaRPr dirty="0" lang="en-US"/>
          </a:p>
        </p:txBody>
      </p:sp>
      <p:sp>
        <p:nvSpPr>
          <p:cNvPr id="1048660" name="Slide Number Placeholder 5"/>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8" name=""/>
        <p:cNvGrpSpPr/>
        <p:nvPr/>
      </p:nvGrpSpPr>
      <p:grpSpPr>
        <a:xfrm>
          <a:off x="0" y="0"/>
          <a:ext cx="0" cy="0"/>
          <a:chOff x="0" y="0"/>
          <a:chExt cx="0" cy="0"/>
        </a:xfrm>
      </p:grpSpPr>
      <p:pic>
        <p:nvPicPr>
          <p:cNvPr id="2097173" name="Picture 9"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50" name="Title 1"/>
          <p:cNvSpPr>
            <a:spLocks noGrp="1"/>
          </p:cNvSpPr>
          <p:nvPr>
            <p:ph type="title"/>
          </p:nvPr>
        </p:nvSpPr>
        <p:spPr>
          <a:xfrm>
            <a:off x="913775" y="618517"/>
            <a:ext cx="10364451" cy="1596177"/>
          </a:xfrm>
        </p:spPr>
        <p:txBody>
          <a:bodyPr/>
          <a:p>
            <a:r>
              <a:rPr lang="en-US"/>
              <a:t>Click to edit Master title style</a:t>
            </a:r>
            <a:endParaRPr dirty="0" lang="en-US"/>
          </a:p>
        </p:txBody>
      </p:sp>
      <p:sp>
        <p:nvSpPr>
          <p:cNvPr id="1048651" name="Content Placeholder 2"/>
          <p:cNvSpPr>
            <a:spLocks noGrp="1"/>
          </p:cNvSpPr>
          <p:nvPr>
            <p:ph sz="quarter" idx="13"/>
          </p:nvPr>
        </p:nvSpPr>
        <p:spPr>
          <a:xfrm>
            <a:off x="913774" y="2367092"/>
            <a:ext cx="5106026" cy="3424107"/>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2" name="Content Placeholder 3"/>
          <p:cNvSpPr>
            <a:spLocks noGrp="1"/>
          </p:cNvSpPr>
          <p:nvPr>
            <p:ph sz="quarter" idx="14"/>
          </p:nvPr>
        </p:nvSpPr>
        <p:spPr>
          <a:xfrm>
            <a:off x="6172200" y="2367092"/>
            <a:ext cx="5105400" cy="3424107"/>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3" name="Date Placeholder 4"/>
          <p:cNvSpPr>
            <a:spLocks noGrp="1"/>
          </p:cNvSpPr>
          <p:nvPr>
            <p:ph type="dt" sz="half" idx="10"/>
          </p:nvPr>
        </p:nvSpPr>
        <p:spPr/>
        <p:txBody>
          <a:bodyPr/>
          <a:p>
            <a:fld id="{48A87A34-81AB-432B-8DAE-1953F412C126}" type="datetimeFigureOut">
              <a:rPr dirty="0" lang="en-US"/>
              <a:t>25-Aug-19</a:t>
            </a:fld>
            <a:endParaRPr dirty="0" lang="en-US"/>
          </a:p>
        </p:txBody>
      </p:sp>
      <p:sp>
        <p:nvSpPr>
          <p:cNvPr id="1048654" name="Footer Placeholder 5"/>
          <p:cNvSpPr>
            <a:spLocks noGrp="1"/>
          </p:cNvSpPr>
          <p:nvPr>
            <p:ph type="ftr" sz="quarter" idx="11"/>
          </p:nvPr>
        </p:nvSpPr>
        <p:spPr/>
        <p:txBody>
          <a:bodyPr/>
          <a:p>
            <a:endParaRPr dirty="0" lang="en-US"/>
          </a:p>
        </p:txBody>
      </p:sp>
      <p:sp>
        <p:nvSpPr>
          <p:cNvPr id="1048655" name="Slide Number Placeholder 6"/>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3" name=""/>
        <p:cNvGrpSpPr/>
        <p:nvPr/>
      </p:nvGrpSpPr>
      <p:grpSpPr>
        <a:xfrm>
          <a:off x="0" y="0"/>
          <a:ext cx="0" cy="0"/>
          <a:chOff x="0" y="0"/>
          <a:chExt cx="0" cy="0"/>
        </a:xfrm>
      </p:grpSpPr>
      <p:pic>
        <p:nvPicPr>
          <p:cNvPr id="2097169" name="Picture 14"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24" name="Title 1"/>
          <p:cNvSpPr>
            <a:spLocks noGrp="1"/>
          </p:cNvSpPr>
          <p:nvPr>
            <p:ph type="title"/>
          </p:nvPr>
        </p:nvSpPr>
        <p:spPr>
          <a:xfrm>
            <a:off x="913775" y="618517"/>
            <a:ext cx="10364451" cy="1596177"/>
          </a:xfrm>
        </p:spPr>
        <p:txBody>
          <a:bodyPr/>
          <a:p>
            <a:r>
              <a:rPr lang="en-US"/>
              <a:t>Click to edit Master title style</a:t>
            </a:r>
            <a:endParaRPr dirty="0" lang="en-US"/>
          </a:p>
        </p:txBody>
      </p:sp>
      <p:sp>
        <p:nvSpPr>
          <p:cNvPr id="1048625" name="Text Placeholder 2"/>
          <p:cNvSpPr>
            <a:spLocks noGrp="1"/>
          </p:cNvSpPr>
          <p:nvPr>
            <p:ph type="body" idx="1"/>
          </p:nvPr>
        </p:nvSpPr>
        <p:spPr>
          <a:xfrm>
            <a:off x="1146328" y="2371018"/>
            <a:ext cx="4873474" cy="679994"/>
          </a:xfrm>
        </p:spPr>
        <p:txBody>
          <a:bodyPr anchor="b">
            <a:noAutofit/>
          </a:bodyPr>
          <a:lstStyle>
            <a:lvl1pPr indent="0" marL="0">
              <a:lnSpc>
                <a:spcPct val="85000"/>
              </a:lnSpc>
              <a:buNone/>
              <a:defRPr b="0" sz="26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26" name="Content Placeholder 3"/>
          <p:cNvSpPr>
            <a:spLocks noGrp="1"/>
          </p:cNvSpPr>
          <p:nvPr>
            <p:ph sz="quarter" idx="13"/>
          </p:nvPr>
        </p:nvSpPr>
        <p:spPr>
          <a:xfrm>
            <a:off x="913774" y="3051012"/>
            <a:ext cx="5106027" cy="2740187"/>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27" name="Text Placeholder 4"/>
          <p:cNvSpPr>
            <a:spLocks noGrp="1"/>
          </p:cNvSpPr>
          <p:nvPr>
            <p:ph type="body" sz="quarter" idx="3"/>
          </p:nvPr>
        </p:nvSpPr>
        <p:spPr>
          <a:xfrm>
            <a:off x="6396423" y="2371018"/>
            <a:ext cx="4881804" cy="679994"/>
          </a:xfrm>
        </p:spPr>
        <p:txBody>
          <a:bodyPr anchor="b">
            <a:noAutofit/>
          </a:bodyPr>
          <a:lstStyle>
            <a:lvl1pPr indent="0" marL="0">
              <a:lnSpc>
                <a:spcPct val="85000"/>
              </a:lnSpc>
              <a:buNone/>
              <a:defRPr b="0" sz="2600">
                <a:solidFill>
                  <a:schemeClr val="tx1"/>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28" name="Content Placeholder 5"/>
          <p:cNvSpPr>
            <a:spLocks noGrp="1"/>
          </p:cNvSpPr>
          <p:nvPr>
            <p:ph sz="quarter" idx="14"/>
          </p:nvPr>
        </p:nvSpPr>
        <p:spPr>
          <a:xfrm>
            <a:off x="6172200" y="3051012"/>
            <a:ext cx="5105401" cy="2740187"/>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29" name="Date Placeholder 6"/>
          <p:cNvSpPr>
            <a:spLocks noGrp="1"/>
          </p:cNvSpPr>
          <p:nvPr>
            <p:ph type="dt" sz="half" idx="10"/>
          </p:nvPr>
        </p:nvSpPr>
        <p:spPr/>
        <p:txBody>
          <a:bodyPr/>
          <a:p>
            <a:fld id="{48A87A34-81AB-432B-8DAE-1953F412C126}" type="datetimeFigureOut">
              <a:rPr dirty="0" lang="en-US"/>
              <a:t>25-Aug-19</a:t>
            </a:fld>
            <a:endParaRPr dirty="0" lang="en-US"/>
          </a:p>
        </p:txBody>
      </p:sp>
      <p:sp>
        <p:nvSpPr>
          <p:cNvPr id="1048630" name="Footer Placeholder 7"/>
          <p:cNvSpPr>
            <a:spLocks noGrp="1"/>
          </p:cNvSpPr>
          <p:nvPr>
            <p:ph type="ftr" sz="quarter" idx="11"/>
          </p:nvPr>
        </p:nvSpPr>
        <p:spPr/>
        <p:txBody>
          <a:bodyPr/>
          <a:p>
            <a:endParaRPr dirty="0" lang="en-US"/>
          </a:p>
        </p:txBody>
      </p:sp>
      <p:sp>
        <p:nvSpPr>
          <p:cNvPr id="1048631" name="Slide Number Placeholder 8"/>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2" name=""/>
        <p:cNvGrpSpPr/>
        <p:nvPr/>
      </p:nvGrpSpPr>
      <p:grpSpPr>
        <a:xfrm>
          <a:off x="0" y="0"/>
          <a:ext cx="0" cy="0"/>
          <a:chOff x="0" y="0"/>
          <a:chExt cx="0" cy="0"/>
        </a:xfrm>
      </p:grpSpPr>
      <p:pic>
        <p:nvPicPr>
          <p:cNvPr id="2097163" name="Picture 7"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06" name="Title 1"/>
          <p:cNvSpPr>
            <a:spLocks noGrp="1"/>
          </p:cNvSpPr>
          <p:nvPr>
            <p:ph type="title"/>
          </p:nvPr>
        </p:nvSpPr>
        <p:spPr/>
        <p:txBody>
          <a:bodyPr/>
          <a:p>
            <a:r>
              <a:rPr lang="en-US"/>
              <a:t>Click to edit Master title style</a:t>
            </a:r>
            <a:endParaRPr dirty="0" lang="en-US"/>
          </a:p>
        </p:txBody>
      </p:sp>
      <p:sp>
        <p:nvSpPr>
          <p:cNvPr id="1048607" name="Date Placeholder 2"/>
          <p:cNvSpPr>
            <a:spLocks noGrp="1"/>
          </p:cNvSpPr>
          <p:nvPr>
            <p:ph type="dt" sz="half" idx="10"/>
          </p:nvPr>
        </p:nvSpPr>
        <p:spPr/>
        <p:txBody>
          <a:bodyPr/>
          <a:p>
            <a:fld id="{48A87A34-81AB-432B-8DAE-1953F412C126}" type="datetimeFigureOut">
              <a:rPr dirty="0" lang="en-US"/>
              <a:t>25-Aug-19</a:t>
            </a:fld>
            <a:endParaRPr dirty="0" lang="en-US"/>
          </a:p>
        </p:txBody>
      </p:sp>
      <p:sp>
        <p:nvSpPr>
          <p:cNvPr id="1048608" name="Footer Placeholder 3"/>
          <p:cNvSpPr>
            <a:spLocks noGrp="1"/>
          </p:cNvSpPr>
          <p:nvPr>
            <p:ph type="ftr" sz="quarter" idx="11"/>
          </p:nvPr>
        </p:nvSpPr>
        <p:spPr/>
        <p:txBody>
          <a:bodyPr/>
          <a:p>
            <a:endParaRPr dirty="0" lang="en-US"/>
          </a:p>
        </p:txBody>
      </p:sp>
      <p:sp>
        <p:nvSpPr>
          <p:cNvPr id="1048609" name="Slide Number Placeholder 4"/>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46" name=""/>
        <p:cNvGrpSpPr/>
        <p:nvPr/>
      </p:nvGrpSpPr>
      <p:grpSpPr>
        <a:xfrm>
          <a:off x="0" y="0"/>
          <a:ext cx="0" cy="0"/>
          <a:chOff x="0" y="0"/>
          <a:chExt cx="0" cy="0"/>
        </a:xfrm>
      </p:grpSpPr>
      <p:pic>
        <p:nvPicPr>
          <p:cNvPr id="2097159" name="Picture 6"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596" name="Date Placeholder 1"/>
          <p:cNvSpPr>
            <a:spLocks noGrp="1"/>
          </p:cNvSpPr>
          <p:nvPr>
            <p:ph type="dt" sz="half" idx="10"/>
          </p:nvPr>
        </p:nvSpPr>
        <p:spPr/>
        <p:txBody>
          <a:bodyPr/>
          <a:p>
            <a:fld id="{48A87A34-81AB-432B-8DAE-1953F412C126}" type="datetimeFigureOut">
              <a:rPr dirty="0" lang="en-US"/>
              <a:t>25-Aug-19</a:t>
            </a:fld>
            <a:endParaRPr dirty="0" lang="en-US"/>
          </a:p>
        </p:txBody>
      </p:sp>
      <p:sp>
        <p:nvSpPr>
          <p:cNvPr id="1048597" name="Footer Placeholder 2"/>
          <p:cNvSpPr>
            <a:spLocks noGrp="1"/>
          </p:cNvSpPr>
          <p:nvPr>
            <p:ph type="ftr" sz="quarter" idx="11"/>
          </p:nvPr>
        </p:nvSpPr>
        <p:spPr/>
        <p:txBody>
          <a:bodyPr/>
          <a:p>
            <a:endParaRPr dirty="0" lang="en-US"/>
          </a:p>
        </p:txBody>
      </p:sp>
      <p:sp>
        <p:nvSpPr>
          <p:cNvPr id="1048598" name="Slide Number Placeholder 3"/>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72" name=""/>
        <p:cNvGrpSpPr/>
        <p:nvPr/>
      </p:nvGrpSpPr>
      <p:grpSpPr>
        <a:xfrm>
          <a:off x="0" y="0"/>
          <a:ext cx="0" cy="0"/>
          <a:chOff x="0" y="0"/>
          <a:chExt cx="0" cy="0"/>
        </a:xfrm>
      </p:grpSpPr>
      <p:pic>
        <p:nvPicPr>
          <p:cNvPr id="2097177" name="Picture 10"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71"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dirty="0" lang="en-US"/>
          </a:p>
        </p:txBody>
      </p:sp>
      <p:sp>
        <p:nvSpPr>
          <p:cNvPr id="1048672" name="Content Placeholder 2"/>
          <p:cNvSpPr>
            <a:spLocks noGrp="1"/>
          </p:cNvSpPr>
          <p:nvPr>
            <p:ph sz="quarter" idx="13"/>
          </p:nvPr>
        </p:nvSpPr>
        <p:spPr>
          <a:xfrm>
            <a:off x="5078062" y="609600"/>
            <a:ext cx="6200163" cy="5181599"/>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73" name="Text Placeholder 3"/>
          <p:cNvSpPr>
            <a:spLocks noGrp="1"/>
          </p:cNvSpPr>
          <p:nvPr>
            <p:ph type="body" sz="half" idx="2"/>
          </p:nvPr>
        </p:nvSpPr>
        <p:spPr>
          <a:xfrm>
            <a:off x="913774" y="2632852"/>
            <a:ext cx="3935689" cy="3158348"/>
          </a:xfrm>
        </p:spPr>
        <p:txBody>
          <a:bodyPr/>
          <a:lstStyle>
            <a:lvl1pPr algn="ct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674" name="Date Placeholder 4"/>
          <p:cNvSpPr>
            <a:spLocks noGrp="1"/>
          </p:cNvSpPr>
          <p:nvPr>
            <p:ph type="dt" sz="half" idx="10"/>
          </p:nvPr>
        </p:nvSpPr>
        <p:spPr/>
        <p:txBody>
          <a:bodyPr/>
          <a:p>
            <a:fld id="{48A87A34-81AB-432B-8DAE-1953F412C126}" type="datetimeFigureOut">
              <a:rPr dirty="0" lang="en-US"/>
              <a:t>25-Aug-19</a:t>
            </a:fld>
            <a:endParaRPr dirty="0" lang="en-US"/>
          </a:p>
        </p:txBody>
      </p:sp>
      <p:sp>
        <p:nvSpPr>
          <p:cNvPr id="1048675" name="Footer Placeholder 5"/>
          <p:cNvSpPr>
            <a:spLocks noGrp="1"/>
          </p:cNvSpPr>
          <p:nvPr>
            <p:ph type="ftr" sz="quarter" idx="11"/>
          </p:nvPr>
        </p:nvSpPr>
        <p:spPr/>
        <p:txBody>
          <a:bodyPr/>
          <a:p>
            <a:endParaRPr dirty="0" lang="en-US"/>
          </a:p>
        </p:txBody>
      </p:sp>
      <p:sp>
        <p:nvSpPr>
          <p:cNvPr id="1048676" name="Slide Number Placeholder 6"/>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8" name=""/>
        <p:cNvGrpSpPr/>
        <p:nvPr/>
      </p:nvGrpSpPr>
      <p:grpSpPr>
        <a:xfrm>
          <a:off x="0" y="0"/>
          <a:ext cx="0" cy="0"/>
          <a:chOff x="0" y="0"/>
          <a:chExt cx="0" cy="0"/>
        </a:xfrm>
      </p:grpSpPr>
      <p:pic>
        <p:nvPicPr>
          <p:cNvPr id="2097183" name="Picture 9" descr="Droplets-HD-Content-R1d.png"/>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714"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dirty="0" lang="en-US"/>
          </a:p>
        </p:txBody>
      </p:sp>
      <p:sp>
        <p:nvSpPr>
          <p:cNvPr id="1048715" name="Picture Placeholder 2"/>
          <p:cNvSpPr>
            <a:spLocks noChangeAspect="1" noGrp="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dir="t" rig="threePt">
              <a:rot lat="0" lon="0" rev="2700000"/>
            </a:lightRig>
          </a:scene3d>
          <a:sp3d contourW="6350">
            <a:bevelT h="38100"/>
            <a:contourClr>
              <a:srgbClr val="C0C0C0"/>
            </a:contourClr>
          </a:sp3d>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a:t>Click icon to add picture</a:t>
            </a:r>
            <a:endParaRPr dirty="0" lang="en-US"/>
          </a:p>
        </p:txBody>
      </p:sp>
      <p:sp>
        <p:nvSpPr>
          <p:cNvPr id="1048716" name="Text Placeholder 3"/>
          <p:cNvSpPr>
            <a:spLocks noGrp="1"/>
          </p:cNvSpPr>
          <p:nvPr>
            <p:ph type="body" sz="half" idx="2"/>
          </p:nvPr>
        </p:nvSpPr>
        <p:spPr>
          <a:xfrm>
            <a:off x="913794" y="2632852"/>
            <a:ext cx="5934949" cy="3158347"/>
          </a:xfrm>
        </p:spPr>
        <p:txBody>
          <a:bodyPr/>
          <a:lstStyle>
            <a:lvl1pPr algn="ct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717" name="Date Placeholder 4"/>
          <p:cNvSpPr>
            <a:spLocks noGrp="1"/>
          </p:cNvSpPr>
          <p:nvPr>
            <p:ph type="dt" sz="half" idx="10"/>
          </p:nvPr>
        </p:nvSpPr>
        <p:spPr/>
        <p:txBody>
          <a:bodyPr/>
          <a:p>
            <a:fld id="{48A87A34-81AB-432B-8DAE-1953F412C126}" type="datetimeFigureOut">
              <a:rPr dirty="0" lang="en-US"/>
              <a:t>25-Aug-19</a:t>
            </a:fld>
            <a:endParaRPr dirty="0" lang="en-US"/>
          </a:p>
        </p:txBody>
      </p:sp>
      <p:sp>
        <p:nvSpPr>
          <p:cNvPr id="1048718" name="Footer Placeholder 5"/>
          <p:cNvSpPr>
            <a:spLocks noGrp="1"/>
          </p:cNvSpPr>
          <p:nvPr>
            <p:ph type="ftr" sz="quarter" idx="11"/>
          </p:nvPr>
        </p:nvSpPr>
        <p:spPr/>
        <p:txBody>
          <a:bodyPr/>
          <a:p>
            <a:endParaRPr dirty="0" lang="en-US"/>
          </a:p>
        </p:txBody>
      </p:sp>
      <p:sp>
        <p:nvSpPr>
          <p:cNvPr id="1048719" name="Slide Number Placeholder 6"/>
          <p:cNvSpPr>
            <a:spLocks noGrp="1"/>
          </p:cNvSpPr>
          <p:nvPr>
            <p:ph type="sldNum" sz="quarter" idx="12"/>
          </p:nvPr>
        </p:nvSpPr>
        <p:spPr/>
        <p:txBody>
          <a:bodyPr/>
          <a:p>
            <a:fld id="{6D22F896-40B5-4ADD-8801-0D06FADFA095}" type="slidenum">
              <a:rPr dirty="0" lang="en-US"/>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image" Target="../media/image3.png"/><Relationship Id="rId1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2" name=""/>
        <p:cNvGrpSpPr/>
        <p:nvPr/>
      </p:nvGrpSpPr>
      <p:grpSpPr>
        <a:xfrm>
          <a:off x="0" y="0"/>
          <a:ext cx="0" cy="0"/>
          <a:chOff x="0" y="0"/>
          <a:chExt cx="0" cy="0"/>
        </a:xfrm>
      </p:grpSpPr>
      <p:pic>
        <p:nvPicPr>
          <p:cNvPr id="2097152" name="Picture 2" descr="\\DROBO-FS\QuickDrops\JB\PPTX NG\Droplets\LightingOverlay.png"/>
          <p:cNvPicPr>
            <a:picLocks noChangeAspect="1" noChangeArrowheads="1"/>
          </p:cNvPicPr>
          <p:nvPr/>
        </p:nvPicPr>
        <p:blipFill>
          <a:blip xmlns:r="http://schemas.openxmlformats.org/officeDocument/2006/relationships" r:embed="rId18">
            <a:alphaModFix/>
          </a:blip>
          <a:srcRect/>
          <a:stretch>
            <a:fillRect/>
          </a:stretch>
        </p:blipFill>
        <p:spPr bwMode="auto">
          <a:xfrm>
            <a:off x="0" y="-1"/>
            <a:ext cx="12192003" cy="6858001"/>
          </a:xfrm>
          <a:prstGeom prst="rect"/>
          <a:noFill/>
        </p:spPr>
      </p:pic>
      <p:sp>
        <p:nvSpPr>
          <p:cNvPr id="1048576" name="Title Placeholder 1"/>
          <p:cNvSpPr>
            <a:spLocks noGrp="1"/>
          </p:cNvSpPr>
          <p:nvPr>
            <p:ph type="title"/>
          </p:nvPr>
        </p:nvSpPr>
        <p:spPr>
          <a:xfrm>
            <a:off x="913775" y="618517"/>
            <a:ext cx="10364451" cy="1596177"/>
          </a:xfrm>
          <a:prstGeom prst="rect"/>
        </p:spPr>
        <p:txBody>
          <a:bodyPr anchor="ctr" bIns="45720" lIns="91440" rIns="91440" rtlCol="0" tIns="45720" vert="horz">
            <a:normAutofit/>
          </a:bodyPr>
          <a:p>
            <a:r>
              <a:rPr lang="en-US"/>
              <a:t>Click to edit Master title style</a:t>
            </a:r>
            <a:endParaRPr dirty="0" lang="en-US"/>
          </a:p>
        </p:txBody>
      </p:sp>
      <p:sp>
        <p:nvSpPr>
          <p:cNvPr id="1048577" name="Text Placeholder 2"/>
          <p:cNvSpPr>
            <a:spLocks noGrp="1"/>
          </p:cNvSpPr>
          <p:nvPr>
            <p:ph type="body" idx="1"/>
          </p:nvPr>
        </p:nvSpPr>
        <p:spPr>
          <a:xfrm>
            <a:off x="913775" y="2367093"/>
            <a:ext cx="10364452" cy="3424107"/>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78" name="Date Placeholder 3"/>
          <p:cNvSpPr>
            <a:spLocks noGrp="1"/>
          </p:cNvSpPr>
          <p:nvPr>
            <p:ph type="dt" sz="half" idx="2"/>
          </p:nvPr>
        </p:nvSpPr>
        <p:spPr>
          <a:xfrm>
            <a:off x="7678737" y="5883275"/>
            <a:ext cx="2743200" cy="365125"/>
          </a:xfrm>
          <a:prstGeom prst="rect"/>
        </p:spPr>
        <p:txBody>
          <a:bodyPr anchor="ctr" bIns="45720" lIns="91440" rIns="91440" rtlCol="0" tIns="45720" vert="horz"/>
          <a:lstStyle>
            <a:lvl1pPr algn="r">
              <a:defRPr sz="1000">
                <a:solidFill>
                  <a:schemeClr val="tx1"/>
                </a:solidFill>
              </a:defRPr>
            </a:lvl1pPr>
          </a:lstStyle>
          <a:p>
            <a:fld id="{48A87A34-81AB-432B-8DAE-1953F412C126}" type="datetimeFigureOut">
              <a:rPr dirty="0" lang="en-US"/>
              <a:t>25-Aug-19</a:t>
            </a:fld>
            <a:endParaRPr dirty="0" lang="en-US"/>
          </a:p>
        </p:txBody>
      </p:sp>
      <p:sp>
        <p:nvSpPr>
          <p:cNvPr id="1048579" name="Footer Placeholder 4"/>
          <p:cNvSpPr>
            <a:spLocks noGrp="1"/>
          </p:cNvSpPr>
          <p:nvPr>
            <p:ph type="ftr" sz="quarter" idx="3"/>
          </p:nvPr>
        </p:nvSpPr>
        <p:spPr>
          <a:xfrm>
            <a:off x="913774" y="5883275"/>
            <a:ext cx="6672887" cy="365125"/>
          </a:xfrm>
          <a:prstGeom prst="rect"/>
        </p:spPr>
        <p:txBody>
          <a:bodyPr anchor="ctr" bIns="45720" lIns="91440" rIns="91440" rtlCol="0" tIns="45720" vert="horz"/>
          <a:lstStyle>
            <a:lvl1pPr algn="l">
              <a:defRPr sz="1000">
                <a:solidFill>
                  <a:schemeClr val="tx1"/>
                </a:solidFill>
              </a:defRPr>
            </a:lvl1pPr>
          </a:lstStyle>
          <a:p>
            <a:endParaRPr dirty="0" lang="en-US"/>
          </a:p>
        </p:txBody>
      </p:sp>
      <p:sp>
        <p:nvSpPr>
          <p:cNvPr id="1048580" name="Slide Number Placeholder 5"/>
          <p:cNvSpPr>
            <a:spLocks noGrp="1"/>
          </p:cNvSpPr>
          <p:nvPr>
            <p:ph type="sldNum" sz="quarter" idx="4"/>
          </p:nvPr>
        </p:nvSpPr>
        <p:spPr>
          <a:xfrm>
            <a:off x="10514011" y="5883275"/>
            <a:ext cx="764215" cy="365125"/>
          </a:xfrm>
          <a:prstGeom prst="rect"/>
        </p:spPr>
        <p:txBody>
          <a:bodyPr anchor="ctr" bIns="45720" lIns="91440" rIns="91440" rtlCol="0" tIns="45720" vert="horz"/>
          <a:lstStyle>
            <a:lvl1pPr algn="r">
              <a:defRPr sz="1000">
                <a:solidFill>
                  <a:schemeClr val="tx1"/>
                </a:solidFill>
              </a:defRPr>
            </a:lvl1pPr>
          </a:lstStyle>
          <a:p>
            <a:fld id="{6D22F896-40B5-4ADD-8801-0D06FADFA095}" type="slidenum">
              <a:rPr dirty="0" lang="en-US"/>
              <a:t>‹#›</a:t>
            </a:fld>
            <a:endParaRPr dirty="0"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eaLnBrk="1" hangingPunct="1" latinLnBrk="0" rtl="0">
        <a:lnSpc>
          <a:spcPct val="90000"/>
        </a:lnSpc>
        <a:spcBef>
          <a:spcPct val="0"/>
        </a:spcBef>
        <a:buNone/>
        <a:defRPr baseline="0" cap="all" sz="3600" kern="1200">
          <a:solidFill>
            <a:schemeClr val="tx1"/>
          </a:solidFill>
          <a:effectLst/>
          <a:latin typeface="+mj-lt"/>
          <a:ea typeface="+mj-ea"/>
          <a:cs typeface="+mj-cs"/>
        </a:defRPr>
      </a:lvl1pPr>
    </p:titleStyle>
    <p:bodyStyle>
      <a:lvl1pPr algn="l" defTabSz="914400" eaLnBrk="1" hangingPunct="1" indent="-228600" latinLnBrk="0" marL="228600" rtl="0">
        <a:lnSpc>
          <a:spcPct val="120000"/>
        </a:lnSpc>
        <a:spcBef>
          <a:spcPts val="1000"/>
        </a:spcBef>
        <a:buClr>
          <a:schemeClr val="tx1"/>
        </a:buClr>
        <a:buFont typeface="Arial" panose="020B0604020202020204" pitchFamily="34" charset="0"/>
        <a:buChar char="•"/>
        <a:defRPr baseline="0" cap="all" sz="2000" kern="1200">
          <a:solidFill>
            <a:schemeClr val="tx1"/>
          </a:solidFill>
          <a:effectLst/>
          <a:latin typeface="+mn-lt"/>
          <a:ea typeface="+mn-ea"/>
          <a:cs typeface="+mn-cs"/>
        </a:defRPr>
      </a:lvl1pPr>
      <a:lvl2pPr algn="l" defTabSz="914400" eaLnBrk="1" hangingPunct="1" indent="-228600" latinLnBrk="0" marL="685800" rtl="0">
        <a:lnSpc>
          <a:spcPct val="120000"/>
        </a:lnSpc>
        <a:spcBef>
          <a:spcPts val="500"/>
        </a:spcBef>
        <a:buClr>
          <a:schemeClr val="tx1"/>
        </a:buClr>
        <a:buFont typeface="Arial" panose="020B0604020202020204" pitchFamily="34" charset="0"/>
        <a:buChar char="•"/>
        <a:defRPr baseline="0" cap="all" sz="1800" kern="1200">
          <a:solidFill>
            <a:schemeClr val="tx1"/>
          </a:solidFill>
          <a:effectLst/>
          <a:latin typeface="+mn-lt"/>
          <a:ea typeface="+mn-ea"/>
          <a:cs typeface="+mn-cs"/>
        </a:defRPr>
      </a:lvl2pPr>
      <a:lvl3pPr algn="l" defTabSz="914400" eaLnBrk="1" hangingPunct="1" indent="-228600" latinLnBrk="0" marL="1143000" rtl="0">
        <a:lnSpc>
          <a:spcPct val="120000"/>
        </a:lnSpc>
        <a:spcBef>
          <a:spcPts val="500"/>
        </a:spcBef>
        <a:buClr>
          <a:schemeClr val="tx1"/>
        </a:buClr>
        <a:buFont typeface="Arial" panose="020B0604020202020204" pitchFamily="34" charset="0"/>
        <a:buChar char="•"/>
        <a:defRPr baseline="0" cap="all" sz="1600" kern="1200">
          <a:solidFill>
            <a:schemeClr val="tx1"/>
          </a:solidFill>
          <a:effectLst/>
          <a:latin typeface="+mn-lt"/>
          <a:ea typeface="+mn-ea"/>
          <a:cs typeface="+mn-cs"/>
        </a:defRPr>
      </a:lvl3pPr>
      <a:lvl4pPr algn="l" defTabSz="914400" eaLnBrk="1" hangingPunct="1" indent="-228600" latinLnBrk="0" marL="1600200" rtl="0">
        <a:lnSpc>
          <a:spcPct val="120000"/>
        </a:lnSpc>
        <a:spcBef>
          <a:spcPts val="500"/>
        </a:spcBef>
        <a:buClr>
          <a:schemeClr val="tx1"/>
        </a:buClr>
        <a:buFont typeface="Arial" panose="020B0604020202020204" pitchFamily="34" charset="0"/>
        <a:buChar char="•"/>
        <a:defRPr baseline="0" cap="all" sz="1400" kern="1200">
          <a:solidFill>
            <a:schemeClr val="tx1"/>
          </a:solidFill>
          <a:effectLst/>
          <a:latin typeface="+mn-lt"/>
          <a:ea typeface="+mn-ea"/>
          <a:cs typeface="+mn-cs"/>
        </a:defRPr>
      </a:lvl4pPr>
      <a:lvl5pPr algn="l" defTabSz="914400" eaLnBrk="1" hangingPunct="1" indent="-228600" latinLnBrk="0" marL="2057400" rtl="0">
        <a:lnSpc>
          <a:spcPct val="120000"/>
        </a:lnSpc>
        <a:spcBef>
          <a:spcPts val="500"/>
        </a:spcBef>
        <a:buClr>
          <a:schemeClr val="tx1"/>
        </a:buClr>
        <a:buFont typeface="Arial" panose="020B0604020202020204" pitchFamily="34" charset="0"/>
        <a:buChar char="•"/>
        <a:defRPr baseline="0" cap="all" sz="1400" kern="1200">
          <a:solidFill>
            <a:schemeClr val="tx1"/>
          </a:solidFill>
          <a:effectLst/>
          <a:latin typeface="+mn-lt"/>
          <a:ea typeface="+mn-ea"/>
          <a:cs typeface="+mn-cs"/>
        </a:defRPr>
      </a:lvl5pPr>
      <a:lvl6pPr algn="l" defTabSz="914400" eaLnBrk="1" hangingPunct="1" indent="-228600" latinLnBrk="0" marL="2514600" rtl="0">
        <a:lnSpc>
          <a:spcPct val="120000"/>
        </a:lnSpc>
        <a:spcBef>
          <a:spcPts val="500"/>
        </a:spcBef>
        <a:buClr>
          <a:schemeClr val="tx1"/>
        </a:buClr>
        <a:buFont typeface="Arial" panose="020B0604020202020204" pitchFamily="34" charset="0"/>
        <a:buChar char="•"/>
        <a:defRPr baseline="0" cap="all" sz="1400" kern="1200">
          <a:solidFill>
            <a:schemeClr val="tx1"/>
          </a:solidFill>
          <a:effectLst/>
          <a:latin typeface="+mn-lt"/>
          <a:ea typeface="+mn-ea"/>
          <a:cs typeface="+mn-cs"/>
        </a:defRPr>
      </a:lvl6pPr>
      <a:lvl7pPr algn="l" defTabSz="914400" eaLnBrk="1" hangingPunct="1" indent="-228600" latinLnBrk="0" marL="2971800" rtl="0">
        <a:lnSpc>
          <a:spcPct val="120000"/>
        </a:lnSpc>
        <a:spcBef>
          <a:spcPts val="500"/>
        </a:spcBef>
        <a:buClr>
          <a:schemeClr val="tx1"/>
        </a:buClr>
        <a:buFont typeface="Arial" panose="020B0604020202020204" pitchFamily="34" charset="0"/>
        <a:buChar char="•"/>
        <a:defRPr baseline="0" cap="all" sz="1400" kern="1200">
          <a:solidFill>
            <a:schemeClr val="tx1"/>
          </a:solidFill>
          <a:effectLst/>
          <a:latin typeface="+mn-lt"/>
          <a:ea typeface="+mn-ea"/>
          <a:cs typeface="+mn-cs"/>
        </a:defRPr>
      </a:lvl7pPr>
      <a:lvl8pPr algn="l" defTabSz="914400" eaLnBrk="1" hangingPunct="1" indent="-228600" latinLnBrk="0" marL="3429000" rtl="0">
        <a:lnSpc>
          <a:spcPct val="120000"/>
        </a:lnSpc>
        <a:spcBef>
          <a:spcPts val="500"/>
        </a:spcBef>
        <a:buClr>
          <a:schemeClr val="tx1"/>
        </a:buClr>
        <a:buFont typeface="Arial" panose="020B0604020202020204" pitchFamily="34" charset="0"/>
        <a:buChar char="•"/>
        <a:defRPr baseline="0" cap="all" sz="1400" kern="1200">
          <a:solidFill>
            <a:schemeClr val="tx1"/>
          </a:solidFill>
          <a:effectLst/>
          <a:latin typeface="+mn-lt"/>
          <a:ea typeface="+mn-ea"/>
          <a:cs typeface="+mn-cs"/>
        </a:defRPr>
      </a:lvl8pPr>
      <a:lvl9pPr algn="l" defTabSz="914400" eaLnBrk="1" hangingPunct="1" indent="-228600" latinLnBrk="0" marL="3886200" rtl="0">
        <a:lnSpc>
          <a:spcPct val="120000"/>
        </a:lnSpc>
        <a:spcBef>
          <a:spcPts val="500"/>
        </a:spcBef>
        <a:buClr>
          <a:schemeClr val="tx1"/>
        </a:buClr>
        <a:buFont typeface="Arial" panose="020B0604020202020204" pitchFamily="34" charset="0"/>
        <a:buChar char="•"/>
        <a:defRPr baseline="0" cap="all" sz="1400" kern="1200">
          <a:solidFill>
            <a:schemeClr val="tx1"/>
          </a:solidFill>
          <a:effectLst/>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hyperlink" Target="https://www.flickr.com/photos/budakkelantan/6599925469/" TargetMode="External"/><Relationship Id="rId3" Type="http://schemas.openxmlformats.org/officeDocument/2006/relationships/hyperlink" Target="https://creativecommons.org/licenses/by/3.0/" TargetMode="Externa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hyperlink" Target="https://en.wikipedia.org/wiki/2015_Mina_stampede" TargetMode="External"/><Relationship Id="rId3" Type="http://schemas.openxmlformats.org/officeDocument/2006/relationships/hyperlink" Target="https://creativecommons.org/licenses/by-sa/3.0/" TargetMode="Externa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s://www.tasnimnews.com/en/news/2018/08/20/1807746/hajj-pilgrims-pray-at-mount-arafat-to-mark-most-important-day-of-hajj-photos" TargetMode="External"/><Relationship Id="rId3" Type="http://schemas.openxmlformats.org/officeDocument/2006/relationships/hyperlink" Target="https://creativecommons.org/licenses/by/3.0/" TargetMode="Externa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599" name="Title 1"/>
          <p:cNvSpPr>
            <a:spLocks noGrp="1"/>
          </p:cNvSpPr>
          <p:nvPr>
            <p:ph type="title"/>
          </p:nvPr>
        </p:nvSpPr>
        <p:spPr>
          <a:xfrm>
            <a:off x="976301" y="0"/>
            <a:ext cx="10364451" cy="1596177"/>
          </a:xfrm>
        </p:spPr>
        <p:txBody>
          <a:bodyPr>
            <a:normAutofit fontScale="90000"/>
          </a:bodyPr>
          <a:p>
            <a:r>
              <a:rPr dirty="0" sz="12500" lang="en-US" err="1">
                <a:solidFill>
                  <a:srgbClr val="00B050"/>
                </a:solidFill>
              </a:rPr>
              <a:t>স্বাগতম</a:t>
            </a:r>
            <a:endParaRPr dirty="0" sz="12500" lang="en-US">
              <a:solidFill>
                <a:srgbClr val="00B050"/>
              </a:solidFill>
            </a:endParaRPr>
          </a:p>
        </p:txBody>
      </p:sp>
      <p:pic>
        <p:nvPicPr>
          <p:cNvPr id="2097161" name=""/>
          <p:cNvPicPr>
            <a:picLocks/>
          </p:cNvPicPr>
          <p:nvPr/>
        </p:nvPicPr>
        <p:blipFill>
          <a:blip xmlns:r="http://schemas.openxmlformats.org/officeDocument/2006/relationships" r:embed="rId1"/>
          <a:stretch>
            <a:fillRect/>
          </a:stretch>
        </p:blipFill>
        <p:spPr>
          <a:xfrm rot="0">
            <a:off x="2568548" y="1416604"/>
            <a:ext cx="7054905" cy="5403433"/>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8599"/>
                                        </p:tgtEl>
                                        <p:attrNameLst>
                                          <p:attrName>style.visibility</p:attrName>
                                        </p:attrNameLst>
                                      </p:cBhvr>
                                      <p:to>
                                        <p:strVal val="visible"/>
                                      </p:to>
                                    </p:set>
                                    <p:animEffect transition="in" filter="fade">
                                      <p:cBhvr>
                                        <p:cTn dur="500" id="7"/>
                                        <p:tgtEl>
                                          <p:spTgt spid="1048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pic>
        <p:nvPicPr>
          <p:cNvPr id="2097164" name="Picture 2" descr="Image result for safahill"/>
          <p:cNvPicPr>
            <a:picLocks noChangeAspect="1" noChangeArrowheads="1"/>
          </p:cNvPicPr>
          <p:nvPr/>
        </p:nvPicPr>
        <p:blipFill>
          <a:blip xmlns:r="http://schemas.openxmlformats.org/officeDocument/2006/relationships" r:embed="rId1"/>
          <a:srcRect/>
          <a:stretch>
            <a:fillRect/>
          </a:stretch>
        </p:blipFill>
        <p:spPr bwMode="auto">
          <a:xfrm>
            <a:off x="0" y="29497"/>
            <a:ext cx="12192000" cy="7300452"/>
          </a:xfrm>
          <a:prstGeom prst="rect"/>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2097164"/>
                                        </p:tgtEl>
                                        <p:attrNameLst>
                                          <p:attrName>style.visibility</p:attrName>
                                        </p:attrNameLst>
                                      </p:cBhvr>
                                      <p:to>
                                        <p:strVal val="visible"/>
                                      </p:to>
                                    </p:set>
                                    <p:animEffect transition="in" filter="fade">
                                      <p:cBhvr>
                                        <p:cTn dur="1000" id="7"/>
                                        <p:tgtEl>
                                          <p:spTgt spid="2097164"/>
                                        </p:tgtEl>
                                      </p:cBhvr>
                                    </p:animEffect>
                                    <p:anim calcmode="lin" valueType="num">
                                      <p:cBhvr>
                                        <p:cTn dur="1000" fill="hold" id="8"/>
                                        <p:tgtEl>
                                          <p:spTgt spid="2097164"/>
                                        </p:tgtEl>
                                        <p:attrNameLst>
                                          <p:attrName>ppt_x</p:attrName>
                                        </p:attrNameLst>
                                      </p:cBhvr>
                                      <p:tavLst>
                                        <p:tav tm="0">
                                          <p:val>
                                            <p:strVal val="#ppt_x"/>
                                          </p:val>
                                        </p:tav>
                                        <p:tav tm="100000">
                                          <p:val>
                                            <p:strVal val="#ppt_x"/>
                                          </p:val>
                                        </p:tav>
                                      </p:tavLst>
                                    </p:anim>
                                    <p:anim calcmode="lin" valueType="num">
                                      <p:cBhvr>
                                        <p:cTn dur="1000" fill="hold" id="9"/>
                                        <p:tgtEl>
                                          <p:spTgt spid="2097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165" name="Picture 2"/>
          <p:cNvPicPr>
            <a:picLocks noChangeAspect="1"/>
          </p:cNvPicPr>
          <p:nvPr/>
        </p:nvPicPr>
        <p:blipFill>
          <a:blip xmlns:r="http://schemas.openxmlformats.org/officeDocument/2006/relationships" r:embed="rId1"/>
          <a:stretch>
            <a:fillRect/>
          </a:stretch>
        </p:blipFill>
        <p:spPr>
          <a:xfrm>
            <a:off x="-294968" y="0"/>
            <a:ext cx="12949084" cy="6858000"/>
          </a:xfrm>
          <a:prstGeom prst="rect"/>
        </p:spPr>
      </p:pic>
      <p:sp>
        <p:nvSpPr>
          <p:cNvPr id="1048613" name="TextBox 3"/>
          <p:cNvSpPr txBox="1"/>
          <p:nvPr/>
        </p:nvSpPr>
        <p:spPr>
          <a:xfrm>
            <a:off x="-294968" y="6858000"/>
            <a:ext cx="10962968" cy="230832"/>
          </a:xfrm>
          <a:prstGeom prst="rect"/>
          <a:noFill/>
        </p:spPr>
        <p:txBody>
          <a:bodyPr rtlCol="0" wrap="square">
            <a:spAutoFit/>
          </a:bodyPr>
          <a:p>
            <a:r>
              <a:rPr sz="900" lang="en-US">
                <a:hlinkClick r:id="rId2" tooltip="https://www.flickr.com/photos/budakkelantan/6599925469/"/>
              </a:rPr>
              <a:t>This Photo</a:t>
            </a:r>
            <a:r>
              <a:rPr sz="900" lang="en-US"/>
              <a:t> by Unknown Author is licensed under </a:t>
            </a:r>
            <a:r>
              <a:rPr sz="900" lang="en-US">
                <a:hlinkClick r:id="rId3" tooltip="https://creativecommons.org/licenses/by/3.0/"/>
              </a:rPr>
              <a:t>CC BY</a:t>
            </a:r>
            <a:endParaRPr sz="90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2097165"/>
                                        </p:tgtEl>
                                        <p:attrNameLst>
                                          <p:attrName>style.visibility</p:attrName>
                                        </p:attrNameLst>
                                      </p:cBhvr>
                                      <p:to>
                                        <p:strVal val="visible"/>
                                      </p:to>
                                    </p:set>
                                    <p:animEffect transition="in" filter="fade">
                                      <p:cBhvr>
                                        <p:cTn dur="1000" id="7"/>
                                        <p:tgtEl>
                                          <p:spTgt spid="2097165"/>
                                        </p:tgtEl>
                                      </p:cBhvr>
                                    </p:animEffect>
                                    <p:anim calcmode="lin" valueType="num">
                                      <p:cBhvr>
                                        <p:cTn dur="1000" fill="hold" id="8"/>
                                        <p:tgtEl>
                                          <p:spTgt spid="2097165"/>
                                        </p:tgtEl>
                                        <p:attrNameLst>
                                          <p:attrName>ppt_x</p:attrName>
                                        </p:attrNameLst>
                                      </p:cBhvr>
                                      <p:tavLst>
                                        <p:tav tm="0">
                                          <p:val>
                                            <p:strVal val="#ppt_x"/>
                                          </p:val>
                                        </p:tav>
                                        <p:tav tm="100000">
                                          <p:val>
                                            <p:strVal val="#ppt_x"/>
                                          </p:val>
                                        </p:tav>
                                      </p:tavLst>
                                    </p:anim>
                                    <p:anim calcmode="lin" valueType="num">
                                      <p:cBhvr>
                                        <p:cTn dur="1000" fill="hold" id="9"/>
                                        <p:tgtEl>
                                          <p:spTgt spid="20971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14" name="Title 1"/>
          <p:cNvSpPr>
            <a:spLocks noGrp="1"/>
          </p:cNvSpPr>
          <p:nvPr>
            <p:ph type="title"/>
          </p:nvPr>
        </p:nvSpPr>
        <p:spPr>
          <a:xfrm>
            <a:off x="320009" y="286008"/>
            <a:ext cx="10364451" cy="5972288"/>
          </a:xfrm>
        </p:spPr>
        <p:txBody>
          <a:bodyPr/>
          <a:p>
            <a:r>
              <a:rPr dirty="0" sz="4100" lang="en-US" err="1"/>
              <a:t>হজের</a:t>
            </a:r>
            <a:r>
              <a:rPr dirty="0" sz="4100" lang="en-US"/>
              <a:t> </a:t>
            </a:r>
            <a:r>
              <a:rPr dirty="0" sz="4100" lang="en-US" err="1"/>
              <a:t>ফরজ</a:t>
            </a:r>
            <a:r>
              <a:rPr dirty="0" sz="4100" lang="en-US"/>
              <a:t> </a:t>
            </a:r>
            <a:r>
              <a:rPr dirty="0" sz="4100" lang="en-US" err="1"/>
              <a:t>তিনটি</a:t>
            </a:r>
            <a:r>
              <a:rPr dirty="0" sz="4100" lang="bn-BD"/>
              <a:t>ঃ</a:t>
            </a:r>
            <a:br>
              <a:rPr dirty="0" sz="4100" lang="en-US"/>
            </a:br>
            <a:br>
              <a:rPr dirty="0" sz="4100" lang="en-US"/>
            </a:br>
            <a:r>
              <a:rPr dirty="0" sz="4100" lang="en-US"/>
              <a:t>১।</a:t>
            </a:r>
            <a:r>
              <a:rPr dirty="0" sz="4100" lang="en-US"/>
              <a:t> </a:t>
            </a:r>
            <a:r>
              <a:rPr dirty="0" sz="4100" lang="en-US"/>
              <a:t>ইহরাম </a:t>
            </a:r>
            <a:r>
              <a:rPr dirty="0" sz="4100" lang="en-US" err="1"/>
              <a:t>বাঁধা</a:t>
            </a:r>
            <a:r>
              <a:rPr altLang="en-US" dirty="0" sz="4100" lang="en-US" err="1"/>
              <a:t>।</a:t>
            </a:r>
            <a:br>
              <a:rPr dirty="0" sz="4100" lang="en-US"/>
            </a:br>
            <a:br>
              <a:rPr dirty="0" sz="4100" lang="en-US"/>
            </a:br>
            <a:r>
              <a:rPr dirty="0" sz="4100" lang="en-US"/>
              <a:t>২।  </a:t>
            </a:r>
            <a:r>
              <a:rPr dirty="0" sz="4100" lang="bn-BD"/>
              <a:t>৯</a:t>
            </a:r>
            <a:r>
              <a:rPr dirty="0" sz="4100" lang="en-US"/>
              <a:t>ই  </a:t>
            </a:r>
            <a:r>
              <a:rPr dirty="0" sz="4100" lang="en-US" err="1"/>
              <a:t>জিলহজ</a:t>
            </a:r>
            <a:r>
              <a:rPr dirty="0" sz="4100" lang="en-US"/>
              <a:t> </a:t>
            </a:r>
            <a:r>
              <a:rPr dirty="0" sz="4100" lang="bn-BD"/>
              <a:t>আ</a:t>
            </a:r>
            <a:r>
              <a:rPr dirty="0" sz="4100" lang="en-US" err="1"/>
              <a:t>রাফাতে</a:t>
            </a:r>
            <a:r>
              <a:rPr dirty="0" sz="4100" lang="en-US"/>
              <a:t> </a:t>
            </a:r>
            <a:r>
              <a:rPr dirty="0" sz="4100" lang="en-US" err="1"/>
              <a:t>অব্সথান</a:t>
            </a:r>
            <a:r>
              <a:rPr dirty="0" sz="4100" lang="en-US"/>
              <a:t> </a:t>
            </a:r>
            <a:r>
              <a:rPr dirty="0" sz="4100" lang="en-US" err="1"/>
              <a:t>করা</a:t>
            </a:r>
            <a:r>
              <a:rPr dirty="0" sz="4100" lang="en-US" err="1"/>
              <a:t> </a:t>
            </a:r>
            <a:br>
              <a:rPr dirty="0" sz="4100" lang="en-US" err="1"/>
            </a:br>
            <a:br>
              <a:rPr dirty="0" sz="4100" lang="en-US" err="1"/>
            </a:br>
            <a:r>
              <a:rPr dirty="0" sz="4100" lang="en-US"/>
              <a:t>৩।</a:t>
            </a:r>
            <a:r>
              <a:rPr dirty="0" sz="4100" lang="en-US"/>
              <a:t> </a:t>
            </a:r>
            <a:r>
              <a:rPr dirty="0" sz="4100" lang="en-US"/>
              <a:t>তাওয়াফেজিয়া</a:t>
            </a:r>
            <a:r>
              <a:rPr dirty="0" sz="4100" lang="bn-BD"/>
              <a:t>র</a:t>
            </a:r>
            <a:r>
              <a:rPr dirty="0" sz="4100" lang="en-US"/>
              <a:t>ত </a:t>
            </a:r>
            <a:r>
              <a:rPr dirty="0" sz="4100" lang="bn-BD"/>
              <a:t>ক</a:t>
            </a:r>
            <a:r>
              <a:rPr dirty="0" sz="4100" lang="en-US" err="1"/>
              <a:t>রা</a:t>
            </a:r>
            <a:r>
              <a:rPr dirty="0" sz="4100" lang="en-US"/>
              <a:t>।</a:t>
            </a:r>
            <a:endParaRPr altLang="en-US" sz="4100" lang="zh-C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14"/>
                                        </p:tgtEl>
                                        <p:attrNameLst>
                                          <p:attrName>style.visibility</p:attrName>
                                        </p:attrNameLst>
                                      </p:cBhvr>
                                      <p:to>
                                        <p:strVal val="visible"/>
                                      </p:to>
                                    </p:set>
                                    <p:animEffect transition="in" filter="fade">
                                      <p:cBhvr>
                                        <p:cTn dur="1000" id="7"/>
                                        <p:tgtEl>
                                          <p:spTgt spid="1048614"/>
                                        </p:tgtEl>
                                      </p:cBhvr>
                                    </p:animEffect>
                                    <p:anim calcmode="lin" valueType="num">
                                      <p:cBhvr>
                                        <p:cTn dur="1000" fill="hold" id="8"/>
                                        <p:tgtEl>
                                          <p:spTgt spid="1048614"/>
                                        </p:tgtEl>
                                        <p:attrNameLst>
                                          <p:attrName>ppt_x</p:attrName>
                                        </p:attrNameLst>
                                      </p:cBhvr>
                                      <p:tavLst>
                                        <p:tav tm="0">
                                          <p:val>
                                            <p:strVal val="#ppt_x"/>
                                          </p:val>
                                        </p:tav>
                                        <p:tav tm="100000">
                                          <p:val>
                                            <p:strVal val="#ppt_x"/>
                                          </p:val>
                                        </p:tav>
                                      </p:tavLst>
                                    </p:anim>
                                    <p:anim calcmode="lin" valueType="num">
                                      <p:cBhvr>
                                        <p:cTn dur="1000" fill="hold" id="9"/>
                                        <p:tgtEl>
                                          <p:spTgt spid="10486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15" name="Title 1"/>
          <p:cNvSpPr>
            <a:spLocks noGrp="1"/>
          </p:cNvSpPr>
          <p:nvPr>
            <p:ph type="title"/>
          </p:nvPr>
        </p:nvSpPr>
        <p:spPr>
          <a:xfrm>
            <a:off x="0" y="485996"/>
            <a:ext cx="10364451" cy="1596177"/>
          </a:xfrm>
        </p:spPr>
        <p:txBody>
          <a:bodyPr>
            <a:normAutofit/>
          </a:bodyPr>
          <a:p>
            <a:pPr algn="l"/>
            <a:r>
              <a:rPr b="1" dirty="0" sz="9600" lang="bn-BD"/>
              <a:t>আল্লাহ বলেন,</a:t>
            </a:r>
            <a:endParaRPr b="1" dirty="0" sz="9600" lang="en-US"/>
          </a:p>
        </p:txBody>
      </p:sp>
      <p:sp>
        <p:nvSpPr>
          <p:cNvPr id="1048616" name="Rectangle 6"/>
          <p:cNvSpPr/>
          <p:nvPr/>
        </p:nvSpPr>
        <p:spPr>
          <a:xfrm>
            <a:off x="1" y="2214694"/>
            <a:ext cx="12192000" cy="4434840"/>
          </a:xfrm>
          <a:prstGeom prst="rect"/>
        </p:spPr>
        <p:txBody>
          <a:bodyPr wrap="square">
            <a:spAutoFit/>
          </a:bodyPr>
          <a:p>
            <a:r>
              <a:rPr dirty="0" sz="2800" lang="ar-AE">
                <a:solidFill>
                  <a:srgbClr val="535353"/>
                </a:solidFill>
                <a:latin typeface="Segoe UI" panose="020B0502040204020203" pitchFamily="34" charset="0"/>
              </a:rPr>
              <a:t>إِنَّ أَوَّلَ بَيْتٍ وُضِعَ لِلنَّاسِ لَلَّذِي بِبَكَّةَ مُبَارَكًا وَهُدًى لِلْعَالَمِينَ (96) فِيهِ آَيَاتٌ بَيِّنَاتٌ مَقَامُ إِبْرَاهِيمَ وَمَنْ دَخَلَهُ كَانَ آَمِنًا وَلِلَّهِ عَلَى النَّاسِ حِجُّ الْبَيْتِ مَنِ اسْتَطَاعَ إِلَيْهِ سَبِيلًا وَمَنْ كَفَرَ فَإِنَّ اللَّهَ غَنِيٌّ عَنِ الْعَالَمِينَ (97)</a:t>
            </a:r>
            <a:br>
              <a:rPr dirty="0" sz="2800" lang="ar-AE"/>
            </a:br>
            <a:r>
              <a:rPr dirty="0" sz="2800" lang="ar-AE">
                <a:solidFill>
                  <a:srgbClr val="535353"/>
                </a:solidFill>
                <a:latin typeface="Segoe UI" panose="020B0502040204020203" pitchFamily="34" charset="0"/>
              </a:rPr>
              <a:t>“</a:t>
            </a:r>
            <a:r>
              <a:rPr dirty="0" sz="2800" lang="as-IN">
                <a:solidFill>
                  <a:srgbClr val="535353"/>
                </a:solidFill>
                <a:latin typeface="Segoe UI" panose="020B0502040204020203" pitchFamily="34" charset="0"/>
              </a:rPr>
              <a:t>মক্কাতেই মানবজাতির জন্য সর্ব প্রথম ঘর তৈরি হয়েছিল। ঐ ঘর বিশ্ববাসীদের জন্য হেদায়াত ও বরকতের উৎস।” (৩:৯৬)</a:t>
            </a:r>
            <a:br>
              <a:rPr dirty="0" sz="2800" lang="as-IN"/>
            </a:br>
            <a:r>
              <a:rPr dirty="0" sz="2800" lang="as-IN">
                <a:solidFill>
                  <a:srgbClr val="535353"/>
                </a:solidFill>
                <a:latin typeface="Segoe UI" panose="020B0502040204020203" pitchFamily="34" charset="0"/>
              </a:rPr>
              <a:t>“আর তাতে অনেক স্পষ্ট নিদর্শন রয়েছে। যেমন মাকামে ইব্রাহীম বা ইব্রাহীমের দাঁড়ানোর স্থান এবং যারাই এ ঘরের মধ্যে আশ্রয় নেয় তারাই নিরাপদ। আল্লাহর উদ্দেশ্যে এ ঘরের হজ্ব সমাপন করা তাদের অবশ্যই কর্তব্য। যারা সেখানে যাবার সামর্থ রাখে এবং যদি কেউ অবিশ্বাস করে অর্থাৎ সামর্থ থাকা সত্ত্বেও হজ্ব না করে তাহলে সে জেনে রাখুক আল্লাহ বিশ্বজগতের কোন কিছুরই মুখাপেক্ষী নন।” (৩:৯৭)</a:t>
            </a:r>
            <a:endParaRPr dirty="0" sz="280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8" presetSubtype="0">
                                  <p:stCondLst>
                                    <p:cond delay="0"/>
                                  </p:stCondLst>
                                  <p:childTnLst>
                                    <p:animRot by="21600000">
                                      <p:cBhvr>
                                        <p:cTn dur="2000" fill="hold" id="6"/>
                                        <p:tgtEl>
                                          <p:spTgt spid="1048615"/>
                                        </p:tgtEl>
                                        <p:attrNameLst>
                                          <p:attrName>r</p:attrName>
                                        </p:attrNameLst>
                                      </p:cBhvr>
                                    </p:animRo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6" presetSubtype="16">
                                  <p:stCondLst>
                                    <p:cond delay="0"/>
                                  </p:stCondLst>
                                  <p:childTnLst>
                                    <p:set>
                                      <p:cBhvr>
                                        <p:cTn dur="1" fill="hold" id="10">
                                          <p:stCondLst>
                                            <p:cond delay="0"/>
                                          </p:stCondLst>
                                        </p:cTn>
                                        <p:tgtEl>
                                          <p:spTgt spid="1048616"/>
                                        </p:tgtEl>
                                        <p:attrNameLst>
                                          <p:attrName>style.visibility</p:attrName>
                                        </p:attrNameLst>
                                      </p:cBhvr>
                                      <p:to>
                                        <p:strVal val="visible"/>
                                      </p:to>
                                    </p:set>
                                    <p:animEffect transition="in" filter="circle(in)">
                                      <p:cBhvr>
                                        <p:cTn dur="2000" id="11"/>
                                        <p:tgtEl>
                                          <p:spTgt spid="104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5" grpId="0"/>
      <p:bldP spid="10486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17" name="Title 1"/>
          <p:cNvSpPr>
            <a:spLocks noGrp="1"/>
          </p:cNvSpPr>
          <p:nvPr>
            <p:ph type="title"/>
          </p:nvPr>
        </p:nvSpPr>
        <p:spPr>
          <a:xfrm>
            <a:off x="1086051" y="1199677"/>
            <a:ext cx="10364451" cy="1596177"/>
          </a:xfrm>
        </p:spPr>
        <p:txBody>
          <a:bodyPr>
            <a:normAutofit/>
          </a:bodyPr>
          <a:p>
            <a:pPr algn="l" indent="-571500" marL="571500">
              <a:buFont typeface="Wingdings" panose="05000000000000000000" pitchFamily="2" charset="2"/>
              <a:buChar char="q"/>
            </a:pPr>
            <a:r>
              <a:rPr b="1" dirty="0" sz="5400" lang="bn-BD"/>
              <a:t>মহানবী (স)বলেন, </a:t>
            </a:r>
            <a:endParaRPr b="1" dirty="0" sz="5400" lang="en-US"/>
          </a:p>
        </p:txBody>
      </p:sp>
      <p:sp>
        <p:nvSpPr>
          <p:cNvPr id="1048618" name="Title 1"/>
          <p:cNvSpPr txBox="1"/>
          <p:nvPr/>
        </p:nvSpPr>
        <p:spPr>
          <a:xfrm>
            <a:off x="1086050" y="2795854"/>
            <a:ext cx="10364451" cy="1023730"/>
          </a:xfrm>
          <a:prstGeom prst="rect"/>
        </p:spPr>
        <p:txBody>
          <a:bodyPr anchor="ctr" bIns="45720" lIns="91440" rIns="91440" rtlCol="0" tIns="45720" vert="horz">
            <a:normAutofit fontScale="97222" lnSpcReduction="20000"/>
          </a:bodyPr>
          <a:lstStyle>
            <a:lvl1pPr algn="ctr" defTabSz="914400" eaLnBrk="1" hangingPunct="1" latinLnBrk="0" rtl="0">
              <a:lnSpc>
                <a:spcPct val="90000"/>
              </a:lnSpc>
              <a:spcBef>
                <a:spcPct val="0"/>
              </a:spcBef>
              <a:buNone/>
              <a:defRPr baseline="0" cap="all" sz="3600" kern="1200">
                <a:solidFill>
                  <a:schemeClr val="tx1"/>
                </a:solidFill>
                <a:effectLst/>
                <a:latin typeface="+mj-lt"/>
                <a:ea typeface="+mj-ea"/>
                <a:cs typeface="+mj-cs"/>
              </a:defRPr>
            </a:lvl1pPr>
          </a:lstStyle>
          <a:p>
            <a:pPr indent="-571500" marL="571500">
              <a:buFont typeface="Wingdings" panose="05000000000000000000" pitchFamily="2" charset="2"/>
              <a:buChar char="Ø"/>
            </a:pPr>
            <a:r>
              <a:rPr dirty="0" lang="bn-BD"/>
              <a:t>“মকবুল হজের বিনিময় জান্নাত ছাড়া আর কিছুই নেই।”				         (বুখারি ও মুসলিম)</a:t>
            </a:r>
            <a:endParaRPr dirty="0" lang="en-US"/>
          </a:p>
        </p:txBody>
      </p:sp>
      <p:sp>
        <p:nvSpPr>
          <p:cNvPr id="1048619" name="Title 1"/>
          <p:cNvSpPr txBox="1"/>
          <p:nvPr/>
        </p:nvSpPr>
        <p:spPr>
          <a:xfrm>
            <a:off x="1192067" y="3880166"/>
            <a:ext cx="10801150" cy="1937538"/>
          </a:xfrm>
          <a:prstGeom prst="rect"/>
        </p:spPr>
        <p:txBody>
          <a:bodyPr anchor="ctr" bIns="45720" lIns="91440" rIns="91440" rtlCol="0" tIns="45720" vert="horz">
            <a:normAutofit/>
          </a:bodyPr>
          <a:lstStyle>
            <a:lvl1pPr algn="ctr" defTabSz="914400" eaLnBrk="1" hangingPunct="1" latinLnBrk="0" rtl="0">
              <a:lnSpc>
                <a:spcPct val="90000"/>
              </a:lnSpc>
              <a:spcBef>
                <a:spcPct val="0"/>
              </a:spcBef>
              <a:buNone/>
              <a:defRPr baseline="0" cap="all" sz="3600" kern="1200">
                <a:solidFill>
                  <a:schemeClr val="tx1"/>
                </a:solidFill>
                <a:effectLst/>
                <a:latin typeface="+mj-lt"/>
                <a:ea typeface="+mj-ea"/>
                <a:cs typeface="+mj-cs"/>
              </a:defRPr>
            </a:lvl1pPr>
          </a:lstStyle>
          <a:p>
            <a:pPr algn="l" indent="-571500" marL="571500">
              <a:buFont typeface="Wingdings" panose="05000000000000000000" pitchFamily="2" charset="2"/>
              <a:buChar char="Ø"/>
            </a:pPr>
            <a:r>
              <a:rPr dirty="0" lang="bn-BD"/>
              <a:t>“যে ব্যাক্তি হজ করে সে যেন নবজাত শিশুর মতো নিষ্পাপ হয়ে যায়।” </a:t>
            </a:r>
          </a:p>
          <a:p>
            <a:pPr algn="l"/>
            <a:r>
              <a:rPr dirty="0" lang="bn-BD"/>
              <a:t>		(ইবন মাজাহ) </a:t>
            </a:r>
            <a:endParaRPr dirty="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17"/>
                                        </p:tgtEl>
                                        <p:attrNameLst>
                                          <p:attrName>style.visibility</p:attrName>
                                        </p:attrNameLst>
                                      </p:cBhvr>
                                      <p:to>
                                        <p:strVal val="visible"/>
                                      </p:to>
                                    </p:set>
                                    <p:animEffect transition="in" filter="fade">
                                      <p:cBhvr>
                                        <p:cTn dur="1000" id="7"/>
                                        <p:tgtEl>
                                          <p:spTgt spid="1048617"/>
                                        </p:tgtEl>
                                      </p:cBhvr>
                                    </p:animEffect>
                                    <p:anim calcmode="lin" valueType="num">
                                      <p:cBhvr>
                                        <p:cTn dur="1000" fill="hold" id="8"/>
                                        <p:tgtEl>
                                          <p:spTgt spid="1048617"/>
                                        </p:tgtEl>
                                        <p:attrNameLst>
                                          <p:attrName>ppt_x</p:attrName>
                                        </p:attrNameLst>
                                      </p:cBhvr>
                                      <p:tavLst>
                                        <p:tav tm="0">
                                          <p:val>
                                            <p:strVal val="#ppt_x"/>
                                          </p:val>
                                        </p:tav>
                                        <p:tav tm="100000">
                                          <p:val>
                                            <p:strVal val="#ppt_x"/>
                                          </p:val>
                                        </p:tav>
                                      </p:tavLst>
                                    </p:anim>
                                    <p:anim calcmode="lin" valueType="num">
                                      <p:cBhvr>
                                        <p:cTn dur="1000" fill="hold" id="9"/>
                                        <p:tgtEl>
                                          <p:spTgt spid="1048617"/>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22" presetSubtype="4">
                                  <p:stCondLst>
                                    <p:cond delay="0"/>
                                  </p:stCondLst>
                                  <p:childTnLst>
                                    <p:set>
                                      <p:cBhvr>
                                        <p:cTn dur="1" fill="hold" id="13">
                                          <p:stCondLst>
                                            <p:cond delay="0"/>
                                          </p:stCondLst>
                                        </p:cTn>
                                        <p:tgtEl>
                                          <p:spTgt spid="1048618"/>
                                        </p:tgtEl>
                                        <p:attrNameLst>
                                          <p:attrName>style.visibility</p:attrName>
                                        </p:attrNameLst>
                                      </p:cBhvr>
                                      <p:to>
                                        <p:strVal val="visible"/>
                                      </p:to>
                                    </p:set>
                                    <p:animEffect transition="in" filter="wipe(down)">
                                      <p:cBhvr>
                                        <p:cTn dur="500" id="14"/>
                                        <p:tgtEl>
                                          <p:spTgt spid="1048618"/>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1" presetSubtype="1">
                                  <p:stCondLst>
                                    <p:cond delay="0"/>
                                  </p:stCondLst>
                                  <p:childTnLst>
                                    <p:set>
                                      <p:cBhvr>
                                        <p:cTn dur="1" fill="hold" id="18">
                                          <p:stCondLst>
                                            <p:cond delay="0"/>
                                          </p:stCondLst>
                                        </p:cTn>
                                        <p:tgtEl>
                                          <p:spTgt spid="1048619"/>
                                        </p:tgtEl>
                                        <p:attrNameLst>
                                          <p:attrName>style.visibility</p:attrName>
                                        </p:attrNameLst>
                                      </p:cBhvr>
                                      <p:to>
                                        <p:strVal val="visible"/>
                                      </p:to>
                                    </p:set>
                                    <p:animEffect transition="in" filter="wheel(1)">
                                      <p:cBhvr>
                                        <p:cTn dur="2000" id="19"/>
                                        <p:tgtEl>
                                          <p:spTgt spid="104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7" grpId="0"/>
      <p:bldP spid="1048618" grpId="0"/>
      <p:bldP spid="10486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pic>
        <p:nvPicPr>
          <p:cNvPr id="2097166" name="Picture 2" descr="Image result for kurbani"/>
          <p:cNvPicPr>
            <a:picLocks noChangeAspect="1" noChangeArrowheads="1"/>
          </p:cNvPicPr>
          <p:nvPr/>
        </p:nvPicPr>
        <p:blipFill>
          <a:blip xmlns:r="http://schemas.openxmlformats.org/officeDocument/2006/relationships" r:embed="rId1"/>
          <a:srcRect/>
          <a:stretch>
            <a:fillRect/>
          </a:stretch>
        </p:blipFill>
        <p:spPr bwMode="auto">
          <a:xfrm>
            <a:off x="0" y="-176981"/>
            <a:ext cx="12034684" cy="7315200"/>
          </a:xfrm>
          <a:prstGeom prst="rect"/>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2097166"/>
                                        </p:tgtEl>
                                        <p:attrNameLst>
                                          <p:attrName>style.visibility</p:attrName>
                                        </p:attrNameLst>
                                      </p:cBhvr>
                                      <p:to>
                                        <p:strVal val="visible"/>
                                      </p:to>
                                    </p:set>
                                    <p:animEffect transition="in" filter="fade">
                                      <p:cBhvr>
                                        <p:cTn dur="1000" id="7"/>
                                        <p:tgtEl>
                                          <p:spTgt spid="2097166"/>
                                        </p:tgtEl>
                                      </p:cBhvr>
                                    </p:animEffect>
                                    <p:anim calcmode="lin" valueType="num">
                                      <p:cBhvr>
                                        <p:cTn dur="1000" fill="hold" id="8"/>
                                        <p:tgtEl>
                                          <p:spTgt spid="2097166"/>
                                        </p:tgtEl>
                                        <p:attrNameLst>
                                          <p:attrName>ppt_x</p:attrName>
                                        </p:attrNameLst>
                                      </p:cBhvr>
                                      <p:tavLst>
                                        <p:tav tm="0">
                                          <p:val>
                                            <p:strVal val="#ppt_x"/>
                                          </p:val>
                                        </p:tav>
                                        <p:tav tm="100000">
                                          <p:val>
                                            <p:strVal val="#ppt_x"/>
                                          </p:val>
                                        </p:tav>
                                      </p:tavLst>
                                    </p:anim>
                                    <p:anim calcmode="lin" valueType="num">
                                      <p:cBhvr>
                                        <p:cTn dur="1000" fill="hold" id="9"/>
                                        <p:tgtEl>
                                          <p:spTgt spid="2097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pic>
        <p:nvPicPr>
          <p:cNvPr id="2097167" name="Picture 2" descr="Image result for makkah qurbani"/>
          <p:cNvPicPr>
            <a:picLocks noChangeAspect="1" noChangeArrowheads="1"/>
          </p:cNvPicPr>
          <p:nvPr/>
        </p:nvPicPr>
        <p:blipFill>
          <a:blip xmlns:r="http://schemas.openxmlformats.org/officeDocument/2006/relationships" r:embed="rId1"/>
          <a:srcRect/>
          <a:stretch>
            <a:fillRect/>
          </a:stretch>
        </p:blipFill>
        <p:spPr bwMode="auto">
          <a:xfrm>
            <a:off x="0" y="-398206"/>
            <a:ext cx="11946194" cy="7256205"/>
          </a:xfrm>
          <a:prstGeom prst="rect"/>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67"/>
                                        </p:tgtEl>
                                        <p:attrNameLst>
                                          <p:attrName>style.visibility</p:attrName>
                                        </p:attrNameLst>
                                      </p:cBhvr>
                                      <p:to>
                                        <p:strVal val="visible"/>
                                      </p:to>
                                    </p:set>
                                    <p:anim calcmode="lin" valueType="num">
                                      <p:cBhvr additive="base">
                                        <p:cTn dur="500" fill="hold" id="7"/>
                                        <p:tgtEl>
                                          <p:spTgt spid="2097167"/>
                                        </p:tgtEl>
                                        <p:attrNameLst>
                                          <p:attrName>ppt_x</p:attrName>
                                        </p:attrNameLst>
                                      </p:cBhvr>
                                      <p:tavLst>
                                        <p:tav tm="0">
                                          <p:val>
                                            <p:strVal val="#ppt_x"/>
                                          </p:val>
                                        </p:tav>
                                        <p:tav tm="100000">
                                          <p:val>
                                            <p:strVal val="#ppt_x"/>
                                          </p:val>
                                        </p:tav>
                                      </p:tavLst>
                                    </p:anim>
                                    <p:anim calcmode="lin" valueType="num">
                                      <p:cBhvr additive="base">
                                        <p:cTn dur="500" fill="hold" id="8"/>
                                        <p:tgtEl>
                                          <p:spTgt spid="2097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20" name="Title 1"/>
          <p:cNvSpPr>
            <a:spLocks noGrp="1"/>
          </p:cNvSpPr>
          <p:nvPr>
            <p:ph type="title"/>
          </p:nvPr>
        </p:nvSpPr>
        <p:spPr/>
        <p:txBody>
          <a:bodyPr>
            <a:normAutofit/>
          </a:bodyPr>
          <a:p>
            <a:pPr algn="l" indent="-571500" marL="571500">
              <a:buFont typeface="Wingdings" panose="05000000000000000000" pitchFamily="2" charset="2"/>
              <a:buChar char="v"/>
            </a:pPr>
            <a:r>
              <a:rPr b="1" dirty="0" sz="4000" lang="bn-BD"/>
              <a:t>জোড়ায় জোড়ায় কাজঃ</a:t>
            </a:r>
            <a:endParaRPr b="1" dirty="0" sz="4000" lang="en-US"/>
          </a:p>
        </p:txBody>
      </p:sp>
      <p:sp>
        <p:nvSpPr>
          <p:cNvPr id="1048621" name="Content Placeholder 2"/>
          <p:cNvSpPr>
            <a:spLocks noGrp="1"/>
          </p:cNvSpPr>
          <p:nvPr>
            <p:ph sz="quarter" idx="13"/>
          </p:nvPr>
        </p:nvSpPr>
        <p:spPr/>
        <p:txBody>
          <a:bodyPr>
            <a:normAutofit/>
          </a:bodyPr>
          <a:p>
            <a:pPr>
              <a:buFont typeface="Wingdings" panose="05000000000000000000" pitchFamily="2" charset="2"/>
              <a:buChar char="Ø"/>
            </a:pPr>
            <a:r>
              <a:rPr dirty="0" sz="3600" lang="bn-BD"/>
              <a:t>হজ কী?</a:t>
            </a:r>
          </a:p>
          <a:p>
            <a:pPr>
              <a:buFont typeface="Wingdings" panose="05000000000000000000" pitchFamily="2" charset="2"/>
              <a:buChar char="Ø"/>
            </a:pPr>
            <a:r>
              <a:rPr dirty="0" sz="3600" lang="bn-BD"/>
              <a:t>হজের ফরয কয়টি ও কী কী?</a:t>
            </a:r>
          </a:p>
          <a:p>
            <a:pPr>
              <a:buFont typeface="Wingdings" panose="05000000000000000000" pitchFamily="2" charset="2"/>
              <a:buChar char="Ø"/>
            </a:pPr>
            <a:r>
              <a:rPr dirty="0" sz="3600" lang="bn-BD"/>
              <a:t>হজের ওয়াজিব কয়টি ও কী কী?</a:t>
            </a:r>
          </a:p>
          <a:p>
            <a:pPr indent="0" marL="0">
              <a:buNone/>
            </a:pPr>
            <a:endParaRPr dirty="0" sz="360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26" presetSubtype="0">
                                  <p:stCondLst>
                                    <p:cond delay="0"/>
                                  </p:stCondLst>
                                  <p:childTnLst>
                                    <p:animEffect transition="out" filter="fade">
                                      <p:cBhvr>
                                        <p:cTn dur="500" id="6" tmFilter="0, 0; .2, .5; .8, .5; 1, 0"/>
                                        <p:tgtEl>
                                          <p:spTgt spid="1048621">
                                            <p:txEl>
                                              <p:pRg st="0" end="0"/>
                                            </p:txEl>
                                          </p:spTgt>
                                        </p:tgtEl>
                                      </p:cBhvr>
                                    </p:animEffect>
                                    <p:animScale>
                                      <p:cBhvr>
                                        <p:cTn autoRev="1" dur="250" fill="hold" id="7"/>
                                        <p:tgtEl>
                                          <p:spTgt spid="1048621">
                                            <p:txEl>
                                              <p:pRg st="0" end="0"/>
                                            </p:txEl>
                                          </p:spTgt>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mph" presetID="26" presetSubtype="0">
                                  <p:stCondLst>
                                    <p:cond delay="0"/>
                                  </p:stCondLst>
                                  <p:childTnLst>
                                    <p:animEffect transition="out" filter="fade">
                                      <p:cBhvr>
                                        <p:cTn dur="500" id="11" tmFilter="0, 0; .2, .5; .8, .5; 1, 0"/>
                                        <p:tgtEl>
                                          <p:spTgt spid="1048621">
                                            <p:txEl>
                                              <p:pRg st="1" end="1"/>
                                            </p:txEl>
                                          </p:spTgt>
                                        </p:tgtEl>
                                      </p:cBhvr>
                                    </p:animEffect>
                                    <p:animScale>
                                      <p:cBhvr>
                                        <p:cTn autoRev="1" dur="250" fill="hold" id="12"/>
                                        <p:tgtEl>
                                          <p:spTgt spid="1048621">
                                            <p:txEl>
                                              <p:pRg st="1" end="1"/>
                                            </p:txEl>
                                          </p:spTgt>
                                        </p:tgtEl>
                                      </p:cBhvr>
                                      <p:by x="105000" y="105000"/>
                                    </p:animScale>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mph" presetID="26" presetSubtype="0">
                                  <p:stCondLst>
                                    <p:cond delay="0"/>
                                  </p:stCondLst>
                                  <p:childTnLst>
                                    <p:animEffect transition="out" filter="fade">
                                      <p:cBhvr>
                                        <p:cTn dur="500" id="16" tmFilter="0, 0; .2, .5; .8, .5; 1, 0"/>
                                        <p:tgtEl>
                                          <p:spTgt spid="1048621">
                                            <p:txEl>
                                              <p:pRg st="2" end="2"/>
                                            </p:txEl>
                                          </p:spTgt>
                                        </p:tgtEl>
                                      </p:cBhvr>
                                    </p:animEffect>
                                    <p:animScale>
                                      <p:cBhvr>
                                        <p:cTn autoRev="1" dur="250" fill="hold" id="17"/>
                                        <p:tgtEl>
                                          <p:spTgt spid="1048621">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pic>
        <p:nvPicPr>
          <p:cNvPr id="2097168" name="Picture 2"/>
          <p:cNvPicPr>
            <a:picLocks noChangeAspect="1"/>
          </p:cNvPicPr>
          <p:nvPr/>
        </p:nvPicPr>
        <p:blipFill>
          <a:blip xmlns:r="http://schemas.openxmlformats.org/officeDocument/2006/relationships" r:embed="rId1"/>
          <a:stretch>
            <a:fillRect/>
          </a:stretch>
        </p:blipFill>
        <p:spPr>
          <a:xfrm>
            <a:off x="-781665" y="0"/>
            <a:ext cx="13435781" cy="6858000"/>
          </a:xfrm>
          <a:prstGeom prst="rect"/>
        </p:spPr>
      </p:pic>
      <p:sp>
        <p:nvSpPr>
          <p:cNvPr id="1048622" name="TextBox 3"/>
          <p:cNvSpPr txBox="1"/>
          <p:nvPr/>
        </p:nvSpPr>
        <p:spPr>
          <a:xfrm>
            <a:off x="-575187" y="6858000"/>
            <a:ext cx="13435781" cy="230832"/>
          </a:xfrm>
          <a:prstGeom prst="rect"/>
          <a:noFill/>
        </p:spPr>
        <p:txBody>
          <a:bodyPr rtlCol="0" wrap="square">
            <a:spAutoFit/>
          </a:bodyPr>
          <a:p>
            <a:r>
              <a:rPr sz="900" lang="en-US">
                <a:hlinkClick r:id="rId2" tooltip="https://en.wikipedia.org/wiki/2015_Mina_stampede"/>
              </a:rPr>
              <a:t>This Photo</a:t>
            </a:r>
            <a:r>
              <a:rPr sz="900" lang="en-US"/>
              <a:t> by Unknown Author is licensed under </a:t>
            </a:r>
            <a:r>
              <a:rPr sz="900" lang="en-US">
                <a:hlinkClick r:id="rId3" tooltip="https://creativecommons.org/licenses/by-sa/3.0/"/>
              </a:rPr>
              <a:t>CC BY-SA</a:t>
            </a:r>
            <a:endParaRPr sz="900" lang="en-US"/>
          </a:p>
        </p:txBody>
      </p:sp>
      <p:sp>
        <p:nvSpPr>
          <p:cNvPr id="1048623" name="Rectangle 4"/>
          <p:cNvSpPr/>
          <p:nvPr/>
        </p:nvSpPr>
        <p:spPr>
          <a:xfrm>
            <a:off x="3465870" y="235975"/>
            <a:ext cx="4395020" cy="923330"/>
          </a:xfrm>
          <a:prstGeom prst="rect"/>
          <a:noFill/>
        </p:spPr>
        <p:txBody>
          <a:bodyPr bIns="45720" lIns="91440" rIns="91440" tIns="45720" wrap="square">
            <a:spAutoFit/>
          </a:bodyPr>
          <a:p>
            <a:pPr algn="ctr"/>
            <a:r>
              <a:rPr b="1" dirty="0" sz="5400" lang="en-US"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মিনা</a:t>
            </a:r>
            <a:endParaRPr b="1" cap="none" dirty="0" sz="5400" lang="en-US"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68"/>
                                        </p:tgtEl>
                                        <p:attrNameLst>
                                          <p:attrName>style.visibility</p:attrName>
                                        </p:attrNameLst>
                                      </p:cBhvr>
                                      <p:to>
                                        <p:strVal val="visible"/>
                                      </p:to>
                                    </p:set>
                                    <p:anim calcmode="lin" valueType="num">
                                      <p:cBhvr additive="base">
                                        <p:cTn dur="500" fill="hold" id="7"/>
                                        <p:tgtEl>
                                          <p:spTgt spid="2097168"/>
                                        </p:tgtEl>
                                        <p:attrNameLst>
                                          <p:attrName>ppt_x</p:attrName>
                                        </p:attrNameLst>
                                      </p:cBhvr>
                                      <p:tavLst>
                                        <p:tav tm="0">
                                          <p:val>
                                            <p:strVal val="#ppt_x"/>
                                          </p:val>
                                        </p:tav>
                                        <p:tav tm="100000">
                                          <p:val>
                                            <p:strVal val="#ppt_x"/>
                                          </p:val>
                                        </p:tav>
                                      </p:tavLst>
                                    </p:anim>
                                    <p:anim calcmode="lin" valueType="num">
                                      <p:cBhvr additive="base">
                                        <p:cTn dur="500" fill="hold" id="8"/>
                                        <p:tgtEl>
                                          <p:spTgt spid="2097168"/>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23"/>
                                        </p:tgtEl>
                                        <p:attrNameLst>
                                          <p:attrName>style.visibility</p:attrName>
                                        </p:attrNameLst>
                                      </p:cBhvr>
                                      <p:to>
                                        <p:strVal val="visible"/>
                                      </p:to>
                                    </p:set>
                                    <p:anim calcmode="lin" valueType="num">
                                      <p:cBhvr additive="base">
                                        <p:cTn dur="500" fill="hold" id="13"/>
                                        <p:tgtEl>
                                          <p:spTgt spid="1048623"/>
                                        </p:tgtEl>
                                        <p:attrNameLst>
                                          <p:attrName>ppt_x</p:attrName>
                                        </p:attrNameLst>
                                      </p:cBhvr>
                                      <p:tavLst>
                                        <p:tav tm="0">
                                          <p:val>
                                            <p:strVal val="#ppt_x"/>
                                          </p:val>
                                        </p:tav>
                                        <p:tav tm="100000">
                                          <p:val>
                                            <p:strVal val="#ppt_x"/>
                                          </p:val>
                                        </p:tav>
                                      </p:tavLst>
                                    </p:anim>
                                    <p:anim calcmode="lin" valueType="num">
                                      <p:cBhvr additive="base">
                                        <p:cTn dur="500" fill="hold" id="14"/>
                                        <p:tgtEl>
                                          <p:spTgt spid="10486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32" name="Title 1"/>
          <p:cNvSpPr>
            <a:spLocks noGrp="1"/>
          </p:cNvSpPr>
          <p:nvPr>
            <p:ph type="title"/>
          </p:nvPr>
        </p:nvSpPr>
        <p:spPr/>
        <p:txBody>
          <a:bodyPr/>
          <a:p>
            <a:r>
              <a:rPr dirty="0" lang="en-US" err="1"/>
              <a:t>মুল্যায়নঃ</a:t>
            </a:r>
            <a:endParaRPr dirty="0" lang="en-US"/>
          </a:p>
        </p:txBody>
      </p:sp>
      <p:sp>
        <p:nvSpPr>
          <p:cNvPr id="1048633" name="Text Placeholder 2"/>
          <p:cNvSpPr>
            <a:spLocks noGrp="1"/>
          </p:cNvSpPr>
          <p:nvPr>
            <p:ph type="body" idx="1"/>
          </p:nvPr>
        </p:nvSpPr>
        <p:spPr/>
        <p:txBody>
          <a:bodyPr/>
          <a:p>
            <a:endParaRPr dirty="0" lang="en-US"/>
          </a:p>
        </p:txBody>
      </p:sp>
      <p:sp>
        <p:nvSpPr>
          <p:cNvPr id="1048634" name="Content Placeholder 3"/>
          <p:cNvSpPr>
            <a:spLocks noGrp="1"/>
          </p:cNvSpPr>
          <p:nvPr>
            <p:ph sz="quarter" idx="13"/>
          </p:nvPr>
        </p:nvSpPr>
        <p:spPr/>
        <p:txBody>
          <a:bodyPr/>
          <a:p>
            <a:r>
              <a:rPr dirty="0" lang="en-US"/>
              <a:t>১।</a:t>
            </a:r>
            <a:r>
              <a:rPr dirty="0" sz="3600" lang="en-US">
                <a:solidFill>
                  <a:srgbClr val="00B050"/>
                </a:solidFill>
              </a:rPr>
              <a:t>হজ </a:t>
            </a:r>
            <a:r>
              <a:rPr dirty="0" sz="3600" lang="bn-BD">
                <a:solidFill>
                  <a:srgbClr val="00B050"/>
                </a:solidFill>
              </a:rPr>
              <a:t>কী </a:t>
            </a:r>
            <a:r>
              <a:rPr dirty="0" sz="3600" lang="en-US">
                <a:solidFill>
                  <a:srgbClr val="00B050"/>
                </a:solidFill>
              </a:rPr>
              <a:t>? </a:t>
            </a:r>
          </a:p>
          <a:p>
            <a:r>
              <a:rPr dirty="0" sz="3600" lang="en-US">
                <a:solidFill>
                  <a:srgbClr val="00B050"/>
                </a:solidFill>
              </a:rPr>
              <a:t>২।হজের </a:t>
            </a:r>
            <a:r>
              <a:rPr dirty="0" sz="3600" lang="en-US" err="1">
                <a:solidFill>
                  <a:srgbClr val="00B050"/>
                </a:solidFill>
              </a:rPr>
              <a:t>ফরয</a:t>
            </a:r>
            <a:r>
              <a:rPr dirty="0" sz="3600" lang="en-US">
                <a:solidFill>
                  <a:srgbClr val="00B050"/>
                </a:solidFill>
              </a:rPr>
              <a:t> </a:t>
            </a:r>
            <a:r>
              <a:rPr dirty="0" sz="3600" lang="en-US" err="1">
                <a:solidFill>
                  <a:srgbClr val="00B050"/>
                </a:solidFill>
              </a:rPr>
              <a:t>কয়টি</a:t>
            </a:r>
            <a:r>
              <a:rPr dirty="0" sz="3600" lang="en-US">
                <a:solidFill>
                  <a:srgbClr val="00B050"/>
                </a:solidFill>
              </a:rPr>
              <a:t> </a:t>
            </a:r>
            <a:r>
              <a:rPr dirty="0" lang="en-US"/>
              <a:t>?</a:t>
            </a:r>
          </a:p>
        </p:txBody>
      </p:sp>
      <p:sp>
        <p:nvSpPr>
          <p:cNvPr id="1048635" name="Text Placeholder 4"/>
          <p:cNvSpPr>
            <a:spLocks noGrp="1"/>
          </p:cNvSpPr>
          <p:nvPr>
            <p:ph type="body" sz="quarter" idx="3"/>
          </p:nvPr>
        </p:nvSpPr>
        <p:spPr/>
        <p:txBody>
          <a:bodyPr/>
          <a:p>
            <a:endParaRPr lang="en-US"/>
          </a:p>
        </p:txBody>
      </p:sp>
      <p:sp>
        <p:nvSpPr>
          <p:cNvPr id="1048636" name="Content Placeholder 5"/>
          <p:cNvSpPr>
            <a:spLocks noGrp="1"/>
          </p:cNvSpPr>
          <p:nvPr>
            <p:ph sz="quarter" idx="14"/>
          </p:nvPr>
        </p:nvSpPr>
        <p:spPr/>
        <p:txBody>
          <a:bodyPr/>
          <a:p>
            <a:r>
              <a:rPr dirty="0" lang="bn-BD"/>
              <a:t>১</a:t>
            </a:r>
            <a:r>
              <a:rPr dirty="0" sz="3200" lang="bn-BD">
                <a:solidFill>
                  <a:srgbClr val="00B0F0"/>
                </a:solidFill>
              </a:rPr>
              <a:t>।উঃইচ্ছা করা।</a:t>
            </a:r>
          </a:p>
          <a:p>
            <a:r>
              <a:rPr dirty="0" sz="3200" lang="bn-BD">
                <a:solidFill>
                  <a:srgbClr val="00B0F0"/>
                </a:solidFill>
              </a:rPr>
              <a:t>২।উঃতিন টি</a:t>
            </a:r>
            <a:endParaRPr dirty="0" sz="3200" lang="en-US">
              <a:solidFill>
                <a:srgbClr val="00B0F0"/>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34">
                                            <p:txEl>
                                              <p:pRg st="0" end="0"/>
                                            </p:txEl>
                                          </p:spTgt>
                                        </p:tgtEl>
                                        <p:attrNameLst>
                                          <p:attrName>style.visibility</p:attrName>
                                        </p:attrNameLst>
                                      </p:cBhvr>
                                      <p:to>
                                        <p:strVal val="visible"/>
                                      </p:to>
                                    </p:set>
                                    <p:animEffect transition="in" filter="fade">
                                      <p:cBhvr>
                                        <p:cTn dur="1000" id="7"/>
                                        <p:tgtEl>
                                          <p:spTgt spid="1048634">
                                            <p:txEl>
                                              <p:pRg st="0" end="0"/>
                                            </p:txEl>
                                          </p:spTgt>
                                        </p:tgtEl>
                                      </p:cBhvr>
                                    </p:animEffect>
                                    <p:anim calcmode="lin" valueType="num">
                                      <p:cBhvr>
                                        <p:cTn dur="1000" fill="hold" id="8"/>
                                        <p:tgtEl>
                                          <p:spTgt spid="1048634">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86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048634">
                                            <p:txEl>
                                              <p:pRg st="1" end="1"/>
                                            </p:txEl>
                                          </p:spTgt>
                                        </p:tgtEl>
                                        <p:attrNameLst>
                                          <p:attrName>style.visibility</p:attrName>
                                        </p:attrNameLst>
                                      </p:cBhvr>
                                      <p:to>
                                        <p:strVal val="visible"/>
                                      </p:to>
                                    </p:set>
                                    <p:animEffect transition="in" filter="fade">
                                      <p:cBhvr>
                                        <p:cTn dur="1000" id="14"/>
                                        <p:tgtEl>
                                          <p:spTgt spid="1048634">
                                            <p:txEl>
                                              <p:pRg st="1" end="1"/>
                                            </p:txEl>
                                          </p:spTgt>
                                        </p:tgtEl>
                                      </p:cBhvr>
                                    </p:animEffect>
                                    <p:anim calcmode="lin" valueType="num">
                                      <p:cBhvr>
                                        <p:cTn dur="1000" fill="hold" id="15"/>
                                        <p:tgtEl>
                                          <p:spTgt spid="1048634">
                                            <p:txEl>
                                              <p:pRg st="1" end="1"/>
                                            </p:txEl>
                                          </p:spTgt>
                                        </p:tgtEl>
                                        <p:attrNameLst>
                                          <p:attrName>ppt_x</p:attrName>
                                        </p:attrNameLst>
                                      </p:cBhvr>
                                      <p:tavLst>
                                        <p:tav tm="0">
                                          <p:val>
                                            <p:strVal val="#ppt_x"/>
                                          </p:val>
                                        </p:tav>
                                        <p:tav tm="100000">
                                          <p:val>
                                            <p:strVal val="#ppt_x"/>
                                          </p:val>
                                        </p:tav>
                                      </p:tavLst>
                                    </p:anim>
                                    <p:anim calcmode="lin" valueType="num">
                                      <p:cBhvr>
                                        <p:cTn dur="1000" fill="hold" id="16"/>
                                        <p:tgtEl>
                                          <p:spTgt spid="10486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53" presetSubtype="16">
                                  <p:stCondLst>
                                    <p:cond delay="0"/>
                                  </p:stCondLst>
                                  <p:childTnLst>
                                    <p:set>
                                      <p:cBhvr>
                                        <p:cTn dur="1" fill="hold" id="20">
                                          <p:stCondLst>
                                            <p:cond delay="0"/>
                                          </p:stCondLst>
                                        </p:cTn>
                                        <p:tgtEl>
                                          <p:spTgt spid="1048636">
                                            <p:txEl>
                                              <p:pRg st="0" end="0"/>
                                            </p:txEl>
                                          </p:spTgt>
                                        </p:tgtEl>
                                        <p:attrNameLst>
                                          <p:attrName>style.visibility</p:attrName>
                                        </p:attrNameLst>
                                      </p:cBhvr>
                                      <p:to>
                                        <p:strVal val="visible"/>
                                      </p:to>
                                    </p:set>
                                    <p:anim calcmode="lin" valueType="num">
                                      <p:cBhvr>
                                        <p:cTn dur="500" fill="hold" id="21"/>
                                        <p:tgtEl>
                                          <p:spTgt spid="1048636">
                                            <p:txEl>
                                              <p:pRg st="0" end="0"/>
                                            </p:txEl>
                                          </p:spTgt>
                                        </p:tgtEl>
                                        <p:attrNameLst>
                                          <p:attrName>ppt_w</p:attrName>
                                        </p:attrNameLst>
                                      </p:cBhvr>
                                      <p:tavLst>
                                        <p:tav tm="0">
                                          <p:val>
                                            <p:fltVal val="0.0"/>
                                          </p:val>
                                        </p:tav>
                                        <p:tav tm="100000">
                                          <p:val>
                                            <p:strVal val="#ppt_w"/>
                                          </p:val>
                                        </p:tav>
                                      </p:tavLst>
                                    </p:anim>
                                    <p:anim calcmode="lin" valueType="num">
                                      <p:cBhvr>
                                        <p:cTn dur="500" fill="hold" id="22"/>
                                        <p:tgtEl>
                                          <p:spTgt spid="1048636">
                                            <p:txEl>
                                              <p:pRg st="0" end="0"/>
                                            </p:txEl>
                                          </p:spTgt>
                                        </p:tgtEl>
                                        <p:attrNameLst>
                                          <p:attrName>ppt_h</p:attrName>
                                        </p:attrNameLst>
                                      </p:cBhvr>
                                      <p:tavLst>
                                        <p:tav tm="0">
                                          <p:val>
                                            <p:fltVal val="0.0"/>
                                          </p:val>
                                        </p:tav>
                                        <p:tav tm="100000">
                                          <p:val>
                                            <p:strVal val="#ppt_h"/>
                                          </p:val>
                                        </p:tav>
                                      </p:tavLst>
                                    </p:anim>
                                    <p:animEffect transition="in" filter="fade">
                                      <p:cBhvr>
                                        <p:cTn dur="500" id="23"/>
                                        <p:tgtEl>
                                          <p:spTgt spid="1048636">
                                            <p:txEl>
                                              <p:pRg st="0" end="0"/>
                                            </p:txEl>
                                          </p:spTgt>
                                        </p:tgtEl>
                                      </p:cBhvr>
                                    </p:animEffect>
                                  </p:childTnLst>
                                </p:cTn>
                              </p:par>
                              <p:par>
                                <p:cTn fill="hold" id="24" nodeType="withEffect" presetClass="entr" presetID="53" presetSubtype="16">
                                  <p:stCondLst>
                                    <p:cond delay="0"/>
                                  </p:stCondLst>
                                  <p:childTnLst>
                                    <p:set>
                                      <p:cBhvr>
                                        <p:cTn dur="1" fill="hold" id="25">
                                          <p:stCondLst>
                                            <p:cond delay="0"/>
                                          </p:stCondLst>
                                        </p:cTn>
                                        <p:tgtEl>
                                          <p:spTgt spid="1048636">
                                            <p:txEl>
                                              <p:pRg st="1" end="1"/>
                                            </p:txEl>
                                          </p:spTgt>
                                        </p:tgtEl>
                                        <p:attrNameLst>
                                          <p:attrName>style.visibility</p:attrName>
                                        </p:attrNameLst>
                                      </p:cBhvr>
                                      <p:to>
                                        <p:strVal val="visible"/>
                                      </p:to>
                                    </p:set>
                                    <p:anim calcmode="lin" valueType="num">
                                      <p:cBhvr>
                                        <p:cTn dur="500" fill="hold" id="26"/>
                                        <p:tgtEl>
                                          <p:spTgt spid="1048636">
                                            <p:txEl>
                                              <p:pRg st="1" end="1"/>
                                            </p:txEl>
                                          </p:spTgt>
                                        </p:tgtEl>
                                        <p:attrNameLst>
                                          <p:attrName>ppt_w</p:attrName>
                                        </p:attrNameLst>
                                      </p:cBhvr>
                                      <p:tavLst>
                                        <p:tav tm="0">
                                          <p:val>
                                            <p:fltVal val="0.0"/>
                                          </p:val>
                                        </p:tav>
                                        <p:tav tm="100000">
                                          <p:val>
                                            <p:strVal val="#ppt_w"/>
                                          </p:val>
                                        </p:tav>
                                      </p:tavLst>
                                    </p:anim>
                                    <p:anim calcmode="lin" valueType="num">
                                      <p:cBhvr>
                                        <p:cTn dur="500" fill="hold" id="27"/>
                                        <p:tgtEl>
                                          <p:spTgt spid="1048636">
                                            <p:txEl>
                                              <p:pRg st="1" end="1"/>
                                            </p:txEl>
                                          </p:spTgt>
                                        </p:tgtEl>
                                        <p:attrNameLst>
                                          <p:attrName>ppt_h</p:attrName>
                                        </p:attrNameLst>
                                      </p:cBhvr>
                                      <p:tavLst>
                                        <p:tav tm="0">
                                          <p:val>
                                            <p:fltVal val="0.0"/>
                                          </p:val>
                                        </p:tav>
                                        <p:tav tm="100000">
                                          <p:val>
                                            <p:strVal val="#ppt_h"/>
                                          </p:val>
                                        </p:tav>
                                      </p:tavLst>
                                    </p:anim>
                                    <p:animEffect transition="in" filter="fade">
                                      <p:cBhvr>
                                        <p:cTn dur="500" id="28"/>
                                        <p:tgtEl>
                                          <p:spTgt spid="10486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58" name="Picture 3"/>
          <p:cNvPicPr>
            <a:picLocks noChangeAspect="1"/>
          </p:cNvPicPr>
          <p:nvPr/>
        </p:nvPicPr>
        <p:blipFill rotWithShape="1">
          <a:blip xmlns:r="http://schemas.openxmlformats.org/officeDocument/2006/relationships" r:embed="rId1"/>
          <a:srcRect l="-152"/>
          <a:stretch>
            <a:fillRect/>
          </a:stretch>
        </p:blipFill>
        <p:spPr>
          <a:xfrm>
            <a:off x="1" y="0"/>
            <a:ext cx="12171296" cy="6858001"/>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2097158"/>
                                        </p:tgtEl>
                                        <p:attrNameLst>
                                          <p:attrName>style.visibility</p:attrName>
                                        </p:attrNameLst>
                                      </p:cBhvr>
                                      <p:to>
                                        <p:strVal val="visible"/>
                                      </p:to>
                                    </p:set>
                                    <p:animEffect transition="in" filter="fade">
                                      <p:cBhvr>
                                        <p:cTn dur="500" id="7"/>
                                        <p:tgtEl>
                                          <p:spTgt spid="209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37" name="Title 1"/>
          <p:cNvSpPr>
            <a:spLocks noGrp="1"/>
          </p:cNvSpPr>
          <p:nvPr>
            <p:ph type="title"/>
          </p:nvPr>
        </p:nvSpPr>
        <p:spPr/>
        <p:txBody>
          <a:bodyPr>
            <a:normAutofit/>
          </a:bodyPr>
          <a:p>
            <a:pPr algn="l" indent="-571500" marL="571500">
              <a:buFont typeface="Wingdings" panose="05000000000000000000" pitchFamily="2" charset="2"/>
              <a:buChar char="v"/>
            </a:pPr>
            <a:r>
              <a:rPr b="1" dirty="0" sz="8000" lang="bn-BD">
                <a:solidFill>
                  <a:srgbClr val="00B050"/>
                </a:solidFill>
              </a:rPr>
              <a:t>বাড়ীর কাজঃ</a:t>
            </a:r>
            <a:endParaRPr b="1" dirty="0" sz="8000" lang="en-US">
              <a:solidFill>
                <a:srgbClr val="00B050"/>
              </a:solidFill>
            </a:endParaRPr>
          </a:p>
        </p:txBody>
      </p:sp>
      <p:sp>
        <p:nvSpPr>
          <p:cNvPr id="1048638" name="Content Placeholder 2"/>
          <p:cNvSpPr>
            <a:spLocks noGrp="1"/>
          </p:cNvSpPr>
          <p:nvPr>
            <p:ph sz="quarter" idx="13"/>
          </p:nvPr>
        </p:nvSpPr>
        <p:spPr>
          <a:xfrm>
            <a:off x="542307" y="1694158"/>
            <a:ext cx="10363826" cy="3424107"/>
          </a:xfrm>
        </p:spPr>
        <p:txBody>
          <a:bodyPr>
            <a:normAutofit/>
          </a:bodyPr>
          <a:p>
            <a:pPr>
              <a:buFont typeface="Courier New" panose="02070309020205020404" pitchFamily="49" charset="0"/>
              <a:buChar char="o"/>
            </a:pPr>
            <a:r>
              <a:rPr dirty="0" sz="6600" lang="bn-BD">
                <a:solidFill>
                  <a:srgbClr val="FFC000"/>
                </a:solidFill>
              </a:rPr>
              <a:t>হজের গুরত্ব ও তাৎপর্য ব্যাখ্যা কর। </a:t>
            </a:r>
            <a:endParaRPr dirty="0" sz="6600" lang="en-US">
              <a:solidFill>
                <a:srgbClr val="FFC000"/>
              </a:solidFill>
            </a:endParaRPr>
          </a:p>
        </p:txBody>
      </p:sp>
      <p:pic>
        <p:nvPicPr>
          <p:cNvPr id="2097170" name="Picture 4"/>
          <p:cNvPicPr>
            <a:picLocks noChangeAspect="1"/>
          </p:cNvPicPr>
          <p:nvPr/>
        </p:nvPicPr>
        <p:blipFill>
          <a:blip xmlns:r="http://schemas.openxmlformats.org/officeDocument/2006/relationships" r:embed="rId1"/>
          <a:stretch>
            <a:fillRect/>
          </a:stretch>
        </p:blipFill>
        <p:spPr>
          <a:xfrm>
            <a:off x="4837216" y="2756092"/>
            <a:ext cx="7354784" cy="4297851"/>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37"/>
                                        </p:tgtEl>
                                        <p:attrNameLst>
                                          <p:attrName>style.visibility</p:attrName>
                                        </p:attrNameLst>
                                      </p:cBhvr>
                                      <p:to>
                                        <p:strVal val="visible"/>
                                      </p:to>
                                    </p:set>
                                    <p:anim calcmode="lin" valueType="num">
                                      <p:cBhvr additive="base">
                                        <p:cTn dur="500" fill="hold" id="7"/>
                                        <p:tgtEl>
                                          <p:spTgt spid="1048637"/>
                                        </p:tgtEl>
                                        <p:attrNameLst>
                                          <p:attrName>ppt_x</p:attrName>
                                        </p:attrNameLst>
                                      </p:cBhvr>
                                      <p:tavLst>
                                        <p:tav tm="0">
                                          <p:val>
                                            <p:strVal val="#ppt_x"/>
                                          </p:val>
                                        </p:tav>
                                        <p:tav tm="100000">
                                          <p:val>
                                            <p:strVal val="#ppt_x"/>
                                          </p:val>
                                        </p:tav>
                                      </p:tavLst>
                                    </p:anim>
                                    <p:anim calcmode="lin" valueType="num">
                                      <p:cBhvr additive="base">
                                        <p:cTn dur="500" fill="hold" id="8"/>
                                        <p:tgtEl>
                                          <p:spTgt spid="1048637"/>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42" presetSubtype="0">
                                  <p:stCondLst>
                                    <p:cond delay="0"/>
                                  </p:stCondLst>
                                  <p:childTnLst>
                                    <p:set>
                                      <p:cBhvr>
                                        <p:cTn dur="1" fill="hold" id="12">
                                          <p:stCondLst>
                                            <p:cond delay="0"/>
                                          </p:stCondLst>
                                        </p:cTn>
                                        <p:tgtEl>
                                          <p:spTgt spid="1048638">
                                            <p:txEl>
                                              <p:pRg st="0" end="0"/>
                                            </p:txEl>
                                          </p:spTgt>
                                        </p:tgtEl>
                                        <p:attrNameLst>
                                          <p:attrName>style.visibility</p:attrName>
                                        </p:attrNameLst>
                                      </p:cBhvr>
                                      <p:to>
                                        <p:strVal val="visible"/>
                                      </p:to>
                                    </p:set>
                                    <p:animEffect transition="in" filter="fade">
                                      <p:cBhvr>
                                        <p:cTn dur="1000" id="13"/>
                                        <p:tgtEl>
                                          <p:spTgt spid="1048638">
                                            <p:txEl>
                                              <p:pRg st="0" end="0"/>
                                            </p:txEl>
                                          </p:spTgt>
                                        </p:tgtEl>
                                      </p:cBhvr>
                                    </p:animEffect>
                                    <p:anim calcmode="lin" valueType="num">
                                      <p:cBhvr>
                                        <p:cTn dur="1000" fill="hold" id="14"/>
                                        <p:tgtEl>
                                          <p:spTgt spid="1048638">
                                            <p:txEl>
                                              <p:pRg st="0" end="0"/>
                                            </p:txEl>
                                          </p:spTgt>
                                        </p:tgtEl>
                                        <p:attrNameLst>
                                          <p:attrName>ppt_x</p:attrName>
                                        </p:attrNameLst>
                                      </p:cBhvr>
                                      <p:tavLst>
                                        <p:tav tm="0">
                                          <p:val>
                                            <p:strVal val="#ppt_x"/>
                                          </p:val>
                                        </p:tav>
                                        <p:tav tm="100000">
                                          <p:val>
                                            <p:strVal val="#ppt_x"/>
                                          </p:val>
                                        </p:tav>
                                      </p:tavLst>
                                    </p:anim>
                                    <p:anim calcmode="lin" valueType="num">
                                      <p:cBhvr>
                                        <p:cTn dur="1000" fill="hold" id="15"/>
                                        <p:tgtEl>
                                          <p:spTgt spid="10486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2" presetSubtype="4">
                                  <p:stCondLst>
                                    <p:cond delay="0"/>
                                  </p:stCondLst>
                                  <p:childTnLst>
                                    <p:set>
                                      <p:cBhvr>
                                        <p:cTn dur="1" fill="hold" id="19">
                                          <p:stCondLst>
                                            <p:cond delay="0"/>
                                          </p:stCondLst>
                                        </p:cTn>
                                        <p:tgtEl>
                                          <p:spTgt spid="2097170"/>
                                        </p:tgtEl>
                                        <p:attrNameLst>
                                          <p:attrName>style.visibility</p:attrName>
                                        </p:attrNameLst>
                                      </p:cBhvr>
                                      <p:to>
                                        <p:strVal val="visible"/>
                                      </p:to>
                                    </p:set>
                                    <p:anim calcmode="lin" valueType="num">
                                      <p:cBhvr additive="base">
                                        <p:cTn dur="500" fill="hold" id="20"/>
                                        <p:tgtEl>
                                          <p:spTgt spid="2097170"/>
                                        </p:tgtEl>
                                        <p:attrNameLst>
                                          <p:attrName>ppt_x</p:attrName>
                                        </p:attrNameLst>
                                      </p:cBhvr>
                                      <p:tavLst>
                                        <p:tav tm="0">
                                          <p:val>
                                            <p:strVal val="#ppt_x"/>
                                          </p:val>
                                        </p:tav>
                                        <p:tav tm="100000">
                                          <p:val>
                                            <p:strVal val="#ppt_x"/>
                                          </p:val>
                                        </p:tav>
                                      </p:tavLst>
                                    </p:anim>
                                    <p:anim calcmode="lin" valueType="num">
                                      <p:cBhvr additive="base">
                                        <p:cTn dur="500" fill="hold" id="21"/>
                                        <p:tgtEl>
                                          <p:spTgt spid="209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7" grpId="0"/>
      <p:bldP spid="104863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pic>
        <p:nvPicPr>
          <p:cNvPr id="2097171" name="Picture 1"/>
          <p:cNvPicPr>
            <a:picLocks noChangeAspect="1"/>
          </p:cNvPicPr>
          <p:nvPr/>
        </p:nvPicPr>
        <p:blipFill>
          <a:blip xmlns:r="http://schemas.openxmlformats.org/officeDocument/2006/relationships" r:embed="rId1"/>
          <a:stretch>
            <a:fillRect/>
          </a:stretch>
        </p:blipFill>
        <p:spPr>
          <a:xfrm>
            <a:off x="1" y="-39756"/>
            <a:ext cx="12191999" cy="6772275"/>
          </a:xfrm>
          <a:prstGeom prst="rect"/>
        </p:spPr>
      </p:pic>
      <p:sp>
        <p:nvSpPr>
          <p:cNvPr id="1048639" name="Rectangle 2"/>
          <p:cNvSpPr/>
          <p:nvPr/>
        </p:nvSpPr>
        <p:spPr>
          <a:xfrm>
            <a:off x="5218687" y="3046848"/>
            <a:ext cx="6973312" cy="1569660"/>
          </a:xfrm>
          <a:prstGeom prst="rect"/>
          <a:noFill/>
        </p:spPr>
        <p:txBody>
          <a:bodyPr bIns="45720" lIns="91440" rIns="91440" tIns="45720" wrap="square">
            <a:spAutoFit/>
          </a:bodyPr>
          <a:p>
            <a:pPr algn="ctr"/>
            <a:r>
              <a:rPr b="0" cap="none" dirty="0" sz="9600" lang="bn-BD" spc="0">
                <a:ln w="0">
                  <a:solidFill>
                    <a:srgbClr val="FFFF00"/>
                  </a:solidFill>
                </a:ln>
                <a:solidFill>
                  <a:schemeClr val="bg1"/>
                </a:solidFill>
                <a:effectLst>
                  <a:outerShdw algn="ctr" blurRad="38100" dir="5400000" dist="25400" rotWithShape="0">
                    <a:srgbClr val="6E747A">
                      <a:alpha val="43000"/>
                    </a:srgbClr>
                  </a:outerShdw>
                </a:effectLst>
              </a:rPr>
              <a:t>আল্লাহ হাফেয </a:t>
            </a:r>
            <a:endParaRPr b="0" cap="none" dirty="0" sz="9600" lang="en-US" spc="0">
              <a:ln w="0">
                <a:solidFill>
                  <a:srgbClr val="FFFF00"/>
                </a:solidFill>
              </a:ln>
              <a:solidFill>
                <a:schemeClr val="bg1"/>
              </a:solidFill>
              <a:effectLst>
                <a:outerShdw algn="ctr" blurRad="38100" dir="5400000" dist="25400" rotWithShape="0">
                  <a:srgbClr val="6E747A">
                    <a:alpha val="43000"/>
                  </a:srgbClr>
                </a:outerShdw>
              </a:effectLs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1" presetSubtype="0">
                                  <p:stCondLst>
                                    <p:cond delay="0"/>
                                  </p:stCondLst>
                                  <p:childTnLst>
                                    <p:set>
                                      <p:cBhvr>
                                        <p:cTn dur="1" fill="hold" id="6">
                                          <p:stCondLst>
                                            <p:cond delay="0"/>
                                          </p:stCondLst>
                                        </p:cTn>
                                        <p:tgtEl>
                                          <p:spTgt spid="2097171"/>
                                        </p:tgtEl>
                                        <p:attrNameLst>
                                          <p:attrName>style.visibility</p:attrName>
                                        </p:attrNameLst>
                                      </p:cBhvr>
                                      <p:to>
                                        <p:strVal val="visible"/>
                                      </p:to>
                                    </p:set>
                                    <p:anim calcmode="lin" valueType="num">
                                      <p:cBhvr>
                                        <p:cTn dur="1000" fill="hold" id="7"/>
                                        <p:tgtEl>
                                          <p:spTgt spid="2097171"/>
                                        </p:tgtEl>
                                        <p:attrNameLst>
                                          <p:attrName>ppt_w</p:attrName>
                                        </p:attrNameLst>
                                      </p:cBhvr>
                                      <p:tavLst>
                                        <p:tav tm="0">
                                          <p:val>
                                            <p:fltVal val="0.0"/>
                                          </p:val>
                                        </p:tav>
                                        <p:tav tm="100000">
                                          <p:val>
                                            <p:strVal val="#ppt_w"/>
                                          </p:val>
                                        </p:tav>
                                      </p:tavLst>
                                    </p:anim>
                                    <p:anim calcmode="lin" valueType="num">
                                      <p:cBhvr>
                                        <p:cTn dur="1000" fill="hold" id="8"/>
                                        <p:tgtEl>
                                          <p:spTgt spid="2097171"/>
                                        </p:tgtEl>
                                        <p:attrNameLst>
                                          <p:attrName>ppt_h</p:attrName>
                                        </p:attrNameLst>
                                      </p:cBhvr>
                                      <p:tavLst>
                                        <p:tav tm="0">
                                          <p:val>
                                            <p:fltVal val="0.0"/>
                                          </p:val>
                                        </p:tav>
                                        <p:tav tm="100000">
                                          <p:val>
                                            <p:strVal val="#ppt_h"/>
                                          </p:val>
                                        </p:tav>
                                      </p:tavLst>
                                    </p:anim>
                                    <p:anim calcmode="lin" valueType="num">
                                      <p:cBhvr>
                                        <p:cTn dur="1000" fill="hold" id="9"/>
                                        <p:tgtEl>
                                          <p:spTgt spid="2097171"/>
                                        </p:tgtEl>
                                        <p:attrNameLst>
                                          <p:attrName>style.rotation</p:attrName>
                                        </p:attrNameLst>
                                      </p:cBhvr>
                                      <p:tavLst>
                                        <p:tav tm="0">
                                          <p:val>
                                            <p:fltVal val="90.0"/>
                                          </p:val>
                                        </p:tav>
                                        <p:tav tm="100000">
                                          <p:val>
                                            <p:fltVal val="0.0"/>
                                          </p:val>
                                        </p:tav>
                                      </p:tavLst>
                                    </p:anim>
                                    <p:animEffect transition="in" filter="fade">
                                      <p:cBhvr>
                                        <p:cTn dur="1000" id="10"/>
                                        <p:tgtEl>
                                          <p:spTgt spid="2097171"/>
                                        </p:tgtEl>
                                      </p:cBhvr>
                                    </p:animEffec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26" presetSubtype="0">
                                  <p:stCondLst>
                                    <p:cond delay="0"/>
                                  </p:stCondLst>
                                  <p:childTnLst>
                                    <p:set>
                                      <p:cBhvr>
                                        <p:cTn dur="1" fill="hold" id="14">
                                          <p:stCondLst>
                                            <p:cond delay="0"/>
                                          </p:stCondLst>
                                        </p:cTn>
                                        <p:tgtEl>
                                          <p:spTgt spid="1048639"/>
                                        </p:tgtEl>
                                        <p:attrNameLst>
                                          <p:attrName>style.visibility</p:attrName>
                                        </p:attrNameLst>
                                      </p:cBhvr>
                                      <p:to>
                                        <p:strVal val="visible"/>
                                      </p:to>
                                    </p:set>
                                    <p:animEffect transition="in" filter="wipe(down)">
                                      <p:cBhvr>
                                        <p:cTn dur="580" id="15">
                                          <p:stCondLst>
                                            <p:cond delay="0"/>
                                          </p:stCondLst>
                                        </p:cTn>
                                        <p:tgtEl>
                                          <p:spTgt spid="1048639"/>
                                        </p:tgtEl>
                                      </p:cBhvr>
                                    </p:animEffect>
                                    <p:anim calcmode="lin" valueType="num">
                                      <p:cBhvr>
                                        <p:cTn dur="1822" id="16" tmFilter="0,0; 0.14,0.36; 0.43,0.73; 0.71,0.91; 1.0,1.0">
                                          <p:stCondLst>
                                            <p:cond delay="0"/>
                                          </p:stCondLst>
                                        </p:cTn>
                                        <p:tgtEl>
                                          <p:spTgt spid="1048639"/>
                                        </p:tgtEl>
                                        <p:attrNameLst>
                                          <p:attrName>ppt_x</p:attrName>
                                        </p:attrNameLst>
                                      </p:cBhvr>
                                      <p:tavLst>
                                        <p:tav tm="0">
                                          <p:val>
                                            <p:strVal val="#ppt_x-0.25"/>
                                          </p:val>
                                        </p:tav>
                                        <p:tav tm="100000">
                                          <p:val>
                                            <p:strVal val="#ppt_x"/>
                                          </p:val>
                                        </p:tav>
                                      </p:tavLst>
                                    </p:anim>
                                    <p:anim calcmode="lin" valueType="num">
                                      <p:cBhvr>
                                        <p:cTn dur="664" id="17" tmFilter="0.0,0.0; 0.25,0.07; 0.50,0.2; 0.75,0.467; 1.0,1.0">
                                          <p:stCondLst>
                                            <p:cond delay="0"/>
                                          </p:stCondLst>
                                        </p:cTn>
                                        <p:tgtEl>
                                          <p:spTgt spid="1048639"/>
                                        </p:tgtEl>
                                        <p:attrNameLst>
                                          <p:attrName>ppt_y</p:attrName>
                                        </p:attrNameLst>
                                      </p:cBhvr>
                                      <p:tavLst>
                                        <p:tav fmla="#ppt_y-sin(pi*$)/3" tm="0">
                                          <p:val>
                                            <p:fltVal val="0.5"/>
                                          </p:val>
                                        </p:tav>
                                        <p:tav tm="100000">
                                          <p:val>
                                            <p:fltVal val="1.0"/>
                                          </p:val>
                                        </p:tav>
                                      </p:tavLst>
                                    </p:anim>
                                    <p:anim calcmode="lin" valueType="num">
                                      <p:cBhvr>
                                        <p:cTn dur="664" id="18" tmFilter="0, 0; 0.125,0.2665; 0.25,0.4; 0.375,0.465; 0.5,0.5;  0.625,0.535; 0.75,0.6; 0.875,0.7335; 1,1">
                                          <p:stCondLst>
                                            <p:cond delay="664"/>
                                          </p:stCondLst>
                                        </p:cTn>
                                        <p:tgtEl>
                                          <p:spTgt spid="1048639"/>
                                        </p:tgtEl>
                                        <p:attrNameLst>
                                          <p:attrName>ppt_y</p:attrName>
                                        </p:attrNameLst>
                                      </p:cBhvr>
                                      <p:tavLst>
                                        <p:tav fmla="#ppt_y-sin(pi*$)/9" tm="0">
                                          <p:val>
                                            <p:fltVal val="0.0"/>
                                          </p:val>
                                        </p:tav>
                                        <p:tav tm="100000">
                                          <p:val>
                                            <p:fltVal val="1.0"/>
                                          </p:val>
                                        </p:tav>
                                      </p:tavLst>
                                    </p:anim>
                                    <p:anim calcmode="lin" valueType="num">
                                      <p:cBhvr>
                                        <p:cTn dur="332" id="19" tmFilter="0, 0; 0.125,0.2665; 0.25,0.4; 0.375,0.465; 0.5,0.5;  0.625,0.535; 0.75,0.6; 0.875,0.7335; 1,1">
                                          <p:stCondLst>
                                            <p:cond delay="1324"/>
                                          </p:stCondLst>
                                        </p:cTn>
                                        <p:tgtEl>
                                          <p:spTgt spid="1048639"/>
                                        </p:tgtEl>
                                        <p:attrNameLst>
                                          <p:attrName>ppt_y</p:attrName>
                                        </p:attrNameLst>
                                      </p:cBhvr>
                                      <p:tavLst>
                                        <p:tav fmla="#ppt_y-sin(pi*$)/27" tm="0">
                                          <p:val>
                                            <p:fltVal val="0.0"/>
                                          </p:val>
                                        </p:tav>
                                        <p:tav tm="100000">
                                          <p:val>
                                            <p:fltVal val="1.0"/>
                                          </p:val>
                                        </p:tav>
                                      </p:tavLst>
                                    </p:anim>
                                    <p:anim calcmode="lin" valueType="num">
                                      <p:cBhvr>
                                        <p:cTn dur="164" id="20" tmFilter="0, 0; 0.125,0.2665; 0.25,0.4; 0.375,0.465; 0.5,0.5;  0.625,0.535; 0.75,0.6; 0.875,0.7335; 1,1">
                                          <p:stCondLst>
                                            <p:cond delay="1656"/>
                                          </p:stCondLst>
                                        </p:cTn>
                                        <p:tgtEl>
                                          <p:spTgt spid="1048639"/>
                                        </p:tgtEl>
                                        <p:attrNameLst>
                                          <p:attrName>ppt_y</p:attrName>
                                        </p:attrNameLst>
                                      </p:cBhvr>
                                      <p:tavLst>
                                        <p:tav fmla="#ppt_y-sin(pi*$)/81" tm="0">
                                          <p:val>
                                            <p:fltVal val="0.0"/>
                                          </p:val>
                                        </p:tav>
                                        <p:tav tm="100000">
                                          <p:val>
                                            <p:fltVal val="1.0"/>
                                          </p:val>
                                        </p:tav>
                                      </p:tavLst>
                                    </p:anim>
                                    <p:animScale>
                                      <p:cBhvr>
                                        <p:cTn dur="26" id="21">
                                          <p:stCondLst>
                                            <p:cond delay="650"/>
                                          </p:stCondLst>
                                        </p:cTn>
                                        <p:tgtEl>
                                          <p:spTgt spid="1048639"/>
                                        </p:tgtEl>
                                      </p:cBhvr>
                                      <p:to x="100000" y="60000"/>
                                    </p:animScale>
                                    <p:animScale>
                                      <p:cBhvr>
                                        <p:cTn decel="50000" dur="166" id="22">
                                          <p:stCondLst>
                                            <p:cond delay="676"/>
                                          </p:stCondLst>
                                        </p:cTn>
                                        <p:tgtEl>
                                          <p:spTgt spid="1048639"/>
                                        </p:tgtEl>
                                      </p:cBhvr>
                                      <p:to x="100000" y="100000"/>
                                    </p:animScale>
                                    <p:animScale>
                                      <p:cBhvr>
                                        <p:cTn dur="26" id="23">
                                          <p:stCondLst>
                                            <p:cond delay="1312"/>
                                          </p:stCondLst>
                                        </p:cTn>
                                        <p:tgtEl>
                                          <p:spTgt spid="1048639"/>
                                        </p:tgtEl>
                                      </p:cBhvr>
                                      <p:to x="100000" y="80000"/>
                                    </p:animScale>
                                    <p:animScale>
                                      <p:cBhvr>
                                        <p:cTn decel="50000" dur="166" id="24">
                                          <p:stCondLst>
                                            <p:cond delay="1338"/>
                                          </p:stCondLst>
                                        </p:cTn>
                                        <p:tgtEl>
                                          <p:spTgt spid="1048639"/>
                                        </p:tgtEl>
                                      </p:cBhvr>
                                      <p:to x="100000" y="100000"/>
                                    </p:animScale>
                                    <p:animScale>
                                      <p:cBhvr>
                                        <p:cTn dur="26" id="25">
                                          <p:stCondLst>
                                            <p:cond delay="1642"/>
                                          </p:stCondLst>
                                        </p:cTn>
                                        <p:tgtEl>
                                          <p:spTgt spid="1048639"/>
                                        </p:tgtEl>
                                      </p:cBhvr>
                                      <p:to x="100000" y="90000"/>
                                    </p:animScale>
                                    <p:animScale>
                                      <p:cBhvr>
                                        <p:cTn decel="50000" dur="166" id="26">
                                          <p:stCondLst>
                                            <p:cond delay="1668"/>
                                          </p:stCondLst>
                                        </p:cTn>
                                        <p:tgtEl>
                                          <p:spTgt spid="1048639"/>
                                        </p:tgtEl>
                                      </p:cBhvr>
                                      <p:to x="100000" y="100000"/>
                                    </p:animScale>
                                    <p:animScale>
                                      <p:cBhvr>
                                        <p:cTn dur="26" id="27">
                                          <p:stCondLst>
                                            <p:cond delay="1808"/>
                                          </p:stCondLst>
                                        </p:cTn>
                                        <p:tgtEl>
                                          <p:spTgt spid="1048639"/>
                                        </p:tgtEl>
                                      </p:cBhvr>
                                      <p:to x="100000" y="95000"/>
                                    </p:animScale>
                                    <p:animScale>
                                      <p:cBhvr>
                                        <p:cTn decel="50000" dur="166" id="28">
                                          <p:stCondLst>
                                            <p:cond delay="1834"/>
                                          </p:stCondLst>
                                        </p:cTn>
                                        <p:tgtEl>
                                          <p:spTgt spid="10486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586" name="Rectangle 3"/>
          <p:cNvSpPr/>
          <p:nvPr/>
        </p:nvSpPr>
        <p:spPr>
          <a:xfrm>
            <a:off x="1039754" y="978213"/>
            <a:ext cx="3421380" cy="688340"/>
          </a:xfrm>
          <a:prstGeom prst="rect"/>
        </p:spPr>
        <p:txBody>
          <a:bodyPr wrap="none">
            <a:spAutoFit/>
          </a:bodyPr>
          <a:p>
            <a:r>
              <a:rPr b="1" dirty="0" sz="4000" lang="bn-BD">
                <a:solidFill>
                  <a:srgbClr val="FF0000"/>
                </a:solidFill>
              </a:rPr>
              <a:t>শিক্ষক পরিচিতি </a:t>
            </a:r>
            <a:endParaRPr b="1" dirty="0" sz="4000" lang="en-US">
              <a:solidFill>
                <a:srgbClr val="FF0000"/>
              </a:solidFill>
            </a:endParaRPr>
          </a:p>
        </p:txBody>
      </p:sp>
      <p:sp>
        <p:nvSpPr>
          <p:cNvPr id="1048587" name="Rectangle 4"/>
          <p:cNvSpPr/>
          <p:nvPr/>
        </p:nvSpPr>
        <p:spPr>
          <a:xfrm>
            <a:off x="7358260" y="978213"/>
            <a:ext cx="2862580" cy="688340"/>
          </a:xfrm>
          <a:prstGeom prst="rect"/>
        </p:spPr>
        <p:txBody>
          <a:bodyPr wrap="none">
            <a:spAutoFit/>
          </a:bodyPr>
          <a:p>
            <a:r>
              <a:rPr b="1" dirty="0" sz="4100" lang="bn-BD">
                <a:solidFill>
                  <a:srgbClr val="FF0000"/>
                </a:solidFill>
              </a:rPr>
              <a:t>পাঠ পরিচিতি </a:t>
            </a:r>
            <a:endParaRPr dirty="0" sz="4100" lang="en-US">
              <a:solidFill>
                <a:srgbClr val="FF0000"/>
              </a:solidFill>
            </a:endParaRPr>
          </a:p>
        </p:txBody>
      </p:sp>
      <p:sp>
        <p:nvSpPr>
          <p:cNvPr id="1048588" name="Rectangle 5"/>
          <p:cNvSpPr/>
          <p:nvPr/>
        </p:nvSpPr>
        <p:spPr>
          <a:xfrm>
            <a:off x="702365" y="2146997"/>
            <a:ext cx="4982814" cy="2631441"/>
          </a:xfrm>
          <a:prstGeom prst="rect"/>
        </p:spPr>
        <p:txBody>
          <a:bodyPr wrap="square">
            <a:spAutoFit/>
          </a:bodyPr>
          <a:p>
            <a:r>
              <a:rPr altLang="en-US" b="1" dirty="0" sz="2200" lang="bn-BD">
                <a:solidFill>
                  <a:srgbClr val="CC0066"/>
                </a:solidFill>
              </a:rPr>
              <a:t>মোহাম্মদ আবু সাইদ </a:t>
            </a:r>
            <a:endParaRPr altLang="en-US" b="1" sz="2200" lang="zh-CN">
              <a:solidFill>
                <a:srgbClr val="CC0066"/>
              </a:solidFill>
            </a:endParaRPr>
          </a:p>
          <a:p>
            <a:r>
              <a:rPr altLang="en-US" b="1" dirty="0" sz="2200" lang="bn-BD">
                <a:solidFill>
                  <a:srgbClr val="CC0066"/>
                </a:solidFill>
              </a:rPr>
              <a:t>সহকারি শিক্ষক</a:t>
            </a:r>
            <a:endParaRPr altLang="en-US" b="1" sz="2200" lang="zh-CN">
              <a:solidFill>
                <a:srgbClr val="CC0066"/>
              </a:solidFill>
            </a:endParaRPr>
          </a:p>
          <a:p>
            <a:r>
              <a:rPr altLang="en-US" b="1" dirty="0" sz="2200" lang="bn-BD">
                <a:solidFill>
                  <a:srgbClr val="CC0066"/>
                </a:solidFill>
              </a:rPr>
              <a:t>দেবোত্তর দাখিল মাদরাসা।</a:t>
            </a:r>
            <a:endParaRPr altLang="en-US" b="1" sz="2200" lang="zh-CN">
              <a:solidFill>
                <a:srgbClr val="CC0066"/>
              </a:solidFill>
            </a:endParaRPr>
          </a:p>
          <a:p>
            <a:r>
              <a:rPr altLang="en-US" b="1" dirty="0" sz="2200" lang="bn-BD">
                <a:solidFill>
                  <a:srgbClr val="CC0066"/>
                </a:solidFill>
              </a:rPr>
              <a:t>আটঘরিয়া, পাবনা।</a:t>
            </a:r>
            <a:endParaRPr altLang="en-US" b="1" sz="2200" lang="zh-CN">
              <a:solidFill>
                <a:srgbClr val="CC0066"/>
              </a:solidFill>
            </a:endParaRPr>
          </a:p>
          <a:p>
            <a:r>
              <a:rPr altLang="en-US" b="1" dirty="0" sz="2200" lang="bn-BD">
                <a:solidFill>
                  <a:srgbClr val="CC0066"/>
                </a:solidFill>
              </a:rPr>
              <a:t>ফোনঃ ০১৭১৭২৮৯৫৫০</a:t>
            </a:r>
            <a:endParaRPr altLang="en-US" b="1" sz="2200" lang="zh-CN">
              <a:solidFill>
                <a:srgbClr val="CC0066"/>
              </a:solidFill>
            </a:endParaRPr>
          </a:p>
          <a:p>
            <a:r>
              <a:rPr altLang="en-US" b="1" dirty="0" sz="2200" lang="bn-BD">
                <a:solidFill>
                  <a:srgbClr val="CC0066"/>
                </a:solidFill>
              </a:rPr>
              <a:t>Email:masayeedtonmoy@gmail.com </a:t>
            </a:r>
            <a:endParaRPr altLang="en-US" b="1" sz="2200" lang="zh-CN">
              <a:solidFill>
                <a:srgbClr val="CC0066"/>
              </a:solidFill>
            </a:endParaRPr>
          </a:p>
          <a:p>
            <a:r>
              <a:rPr altLang="en-US" b="1" dirty="0" sz="2200" lang="bn-BD">
                <a:solidFill>
                  <a:srgbClr val="CC0066"/>
                </a:solidFill>
              </a:rPr>
              <a:t> </a:t>
            </a:r>
            <a:endParaRPr altLang="en-US" b="1" sz="2200" lang="zh-CN">
              <a:solidFill>
                <a:srgbClr val="CC0066"/>
              </a:solidFill>
            </a:endParaRPr>
          </a:p>
          <a:p>
            <a:endParaRPr altLang="en-US" b="1" sz="2200" lang="zh-CN">
              <a:solidFill>
                <a:srgbClr val="CC0066"/>
              </a:solidFill>
            </a:endParaRPr>
          </a:p>
        </p:txBody>
      </p:sp>
      <p:sp>
        <p:nvSpPr>
          <p:cNvPr id="1048589" name="Rectangle 6"/>
          <p:cNvSpPr/>
          <p:nvPr/>
        </p:nvSpPr>
        <p:spPr>
          <a:xfrm>
            <a:off x="7036908" y="2423995"/>
            <a:ext cx="4982814" cy="1767840"/>
          </a:xfrm>
          <a:prstGeom prst="rect"/>
        </p:spPr>
        <p:txBody>
          <a:bodyPr wrap="square">
            <a:spAutoFit/>
          </a:bodyPr>
          <a:p>
            <a:r>
              <a:rPr b="1" dirty="0" sz="2800" lang="bn-BD">
                <a:solidFill>
                  <a:srgbClr val="CC0066"/>
                </a:solidFill>
              </a:rPr>
              <a:t>শ্রেনিঃ ৯ম</a:t>
            </a:r>
            <a:endParaRPr b="1" dirty="0" sz="2800" lang="bn-BD">
              <a:solidFill>
                <a:srgbClr val="CC0066"/>
              </a:solidFill>
            </a:endParaRPr>
          </a:p>
          <a:p>
            <a:r>
              <a:rPr b="1" dirty="0" sz="2800" lang="bn-BD">
                <a:solidFill>
                  <a:srgbClr val="CC0066"/>
                </a:solidFill>
              </a:rPr>
              <a:t>বিষয়ঃ </a:t>
            </a:r>
            <a:r>
              <a:rPr b="1" dirty="0" sz="2800" lang="bn-BD">
                <a:solidFill>
                  <a:srgbClr val="CC0066"/>
                </a:solidFill>
              </a:rPr>
              <a:t>আ</a:t>
            </a:r>
            <a:r>
              <a:rPr b="1" dirty="0" sz="2800" lang="bn-BD">
                <a:solidFill>
                  <a:srgbClr val="CC0066"/>
                </a:solidFill>
              </a:rPr>
              <a:t>ক</a:t>
            </a:r>
            <a:r>
              <a:rPr b="1" dirty="0" sz="2800" lang="bn-BD">
                <a:solidFill>
                  <a:srgbClr val="CC0066"/>
                </a:solidFill>
              </a:rPr>
              <a:t>া</a:t>
            </a:r>
            <a:r>
              <a:rPr b="1" dirty="0" sz="2800" lang="bn-BD">
                <a:solidFill>
                  <a:srgbClr val="CC0066"/>
                </a:solidFill>
              </a:rPr>
              <a:t>ই</a:t>
            </a:r>
            <a:r>
              <a:rPr b="1" dirty="0" sz="2800" lang="bn-BD">
                <a:solidFill>
                  <a:srgbClr val="CC0066"/>
                </a:solidFill>
              </a:rPr>
              <a:t>দ</a:t>
            </a:r>
            <a:r>
              <a:rPr altLang="bn-BD" b="1" dirty="0" sz="2800" lang="en-US">
                <a:solidFill>
                  <a:srgbClr val="CC0066"/>
                </a:solidFill>
              </a:rPr>
              <a:t> </a:t>
            </a:r>
            <a:r>
              <a:rPr altLang="en-US" b="1" dirty="0" sz="2800" lang="bn-BD">
                <a:solidFill>
                  <a:srgbClr val="CC0066"/>
                </a:solidFill>
              </a:rPr>
              <a:t>ও</a:t>
            </a:r>
            <a:r>
              <a:rPr altLang="bn-BD" b="1" dirty="0" sz="2800" lang="en-US">
                <a:solidFill>
                  <a:srgbClr val="CC0066"/>
                </a:solidFill>
              </a:rPr>
              <a:t> </a:t>
            </a:r>
            <a:r>
              <a:rPr altLang="en-US" b="1" dirty="0" sz="2800" lang="bn-BD">
                <a:solidFill>
                  <a:srgbClr val="CC0066"/>
                </a:solidFill>
              </a:rPr>
              <a:t>ফ</a:t>
            </a:r>
            <a:r>
              <a:rPr altLang="en-US" b="1" dirty="0" sz="2800" lang="bn-BD">
                <a:solidFill>
                  <a:srgbClr val="CC0066"/>
                </a:solidFill>
              </a:rPr>
              <a:t>ি</a:t>
            </a:r>
            <a:r>
              <a:rPr altLang="en-US" b="1" dirty="0" sz="2800" lang="bn-BD">
                <a:solidFill>
                  <a:srgbClr val="CC0066"/>
                </a:solidFill>
              </a:rPr>
              <a:t>ক</a:t>
            </a:r>
            <a:r>
              <a:rPr altLang="en-US" b="1" dirty="0" sz="2800" lang="bn-BD">
                <a:solidFill>
                  <a:srgbClr val="CC0066"/>
                </a:solidFill>
              </a:rPr>
              <a:t>হ</a:t>
            </a:r>
            <a:r>
              <a:rPr b="1" dirty="0" sz="2800" lang="bn-BD">
                <a:solidFill>
                  <a:srgbClr val="CC0066"/>
                </a:solidFill>
              </a:rPr>
              <a:t> 		</a:t>
            </a:r>
            <a:endParaRPr b="1" dirty="0" sz="2800" lang="en-US">
              <a:solidFill>
                <a:srgbClr val="CC0066"/>
              </a:solidFill>
            </a:endParaRPr>
          </a:p>
          <a:p>
            <a:r>
              <a:rPr b="1" dirty="0" sz="2800" lang="bn-BD">
                <a:solidFill>
                  <a:srgbClr val="CC0066"/>
                </a:solidFill>
              </a:rPr>
              <a:t>অধ্যায়- </a:t>
            </a:r>
            <a:r>
              <a:rPr b="1" dirty="0" sz="2800" lang="bn-BD">
                <a:solidFill>
                  <a:srgbClr val="CC0066"/>
                </a:solidFill>
              </a:rPr>
              <a:t>দ</a:t>
            </a:r>
            <a:r>
              <a:rPr b="1" dirty="0" sz="2800" lang="bn-BD">
                <a:solidFill>
                  <a:srgbClr val="CC0066"/>
                </a:solidFill>
              </a:rPr>
              <a:t>্</a:t>
            </a:r>
            <a:r>
              <a:rPr b="1" dirty="0" sz="2800" lang="bn-BD">
                <a:solidFill>
                  <a:srgbClr val="CC0066"/>
                </a:solidFill>
              </a:rPr>
              <a:t>ব</a:t>
            </a:r>
            <a:r>
              <a:rPr b="1" dirty="0" sz="2800" lang="bn-BD">
                <a:solidFill>
                  <a:srgbClr val="CC0066"/>
                </a:solidFill>
              </a:rPr>
              <a:t>ি</a:t>
            </a:r>
            <a:r>
              <a:rPr b="1" dirty="0" sz="2800" lang="bn-BD">
                <a:solidFill>
                  <a:srgbClr val="CC0066"/>
                </a:solidFill>
              </a:rPr>
              <a:t>ত</a:t>
            </a:r>
            <a:r>
              <a:rPr b="1" dirty="0" sz="2800" lang="bn-BD">
                <a:solidFill>
                  <a:srgbClr val="CC0066"/>
                </a:solidFill>
              </a:rPr>
              <a:t>ী</a:t>
            </a:r>
            <a:r>
              <a:rPr b="1" dirty="0" sz="2800" lang="bn-BD">
                <a:solidFill>
                  <a:srgbClr val="CC0066"/>
                </a:solidFill>
              </a:rPr>
              <a:t>য়</a:t>
            </a:r>
            <a:endParaRPr altLang="en-US" b="1" lang="zh-CN">
              <a:solidFill>
                <a:srgbClr val="CC0066"/>
              </a:solidFill>
            </a:endParaRPr>
          </a:p>
          <a:p>
            <a:r>
              <a:rPr altLang="en-US" b="1" dirty="0" sz="2800" lang="zh-CN">
                <a:solidFill>
                  <a:srgbClr val="CC0066"/>
                </a:solidFill>
              </a:rPr>
              <a:t>ত</a:t>
            </a:r>
            <a:r>
              <a:rPr altLang="en-US" b="1" dirty="0" sz="2800" lang="zh-CN">
                <a:solidFill>
                  <a:srgbClr val="CC0066"/>
                </a:solidFill>
              </a:rPr>
              <a:t>ৃ</a:t>
            </a:r>
            <a:r>
              <a:rPr altLang="en-US" b="1" dirty="0" sz="2800" lang="zh-CN">
                <a:solidFill>
                  <a:srgbClr val="CC0066"/>
                </a:solidFill>
              </a:rPr>
              <a:t>ত</a:t>
            </a:r>
            <a:r>
              <a:rPr altLang="en-US" b="1" dirty="0" sz="2800" lang="zh-CN">
                <a:solidFill>
                  <a:srgbClr val="CC0066"/>
                </a:solidFill>
              </a:rPr>
              <a:t>ী</a:t>
            </a:r>
            <a:r>
              <a:rPr altLang="en-US" b="1" dirty="0" sz="2800" lang="zh-CN">
                <a:solidFill>
                  <a:srgbClr val="CC0066"/>
                </a:solidFill>
              </a:rPr>
              <a:t>য়</a:t>
            </a:r>
            <a:r>
              <a:rPr altLang="zh-CN" b="1" dirty="0" sz="2800" lang="en-US">
                <a:solidFill>
                  <a:srgbClr val="CC0066"/>
                </a:solidFill>
              </a:rPr>
              <a:t> </a:t>
            </a:r>
            <a:r>
              <a:rPr altLang="en-US" b="1" dirty="0" sz="2800" lang="zh-CN">
                <a:solidFill>
                  <a:srgbClr val="CC0066"/>
                </a:solidFill>
              </a:rPr>
              <a:t>প</a:t>
            </a:r>
            <a:r>
              <a:rPr altLang="en-US" b="1" dirty="0" sz="2800" lang="zh-CN">
                <a:solidFill>
                  <a:srgbClr val="CC0066"/>
                </a:solidFill>
              </a:rPr>
              <a:t>র</a:t>
            </a:r>
            <a:r>
              <a:rPr altLang="en-US" b="1" dirty="0" sz="2800" lang="zh-CN">
                <a:solidFill>
                  <a:srgbClr val="CC0066"/>
                </a:solidFill>
              </a:rPr>
              <a:t>ি</a:t>
            </a:r>
            <a:r>
              <a:rPr altLang="en-US" b="1" dirty="0" sz="2800" lang="zh-CN">
                <a:solidFill>
                  <a:srgbClr val="CC0066"/>
                </a:solidFill>
              </a:rPr>
              <a:t>চ</a:t>
            </a:r>
            <a:r>
              <a:rPr altLang="en-US" b="1" dirty="0" sz="2800" lang="zh-CN">
                <a:solidFill>
                  <a:srgbClr val="CC0066"/>
                </a:solidFill>
              </a:rPr>
              <a:t>্</a:t>
            </a:r>
            <a:r>
              <a:rPr altLang="en-US" b="1" dirty="0" sz="2800" lang="zh-CN">
                <a:solidFill>
                  <a:srgbClr val="CC0066"/>
                </a:solidFill>
              </a:rPr>
              <a:t>ছ</a:t>
            </a:r>
            <a:r>
              <a:rPr altLang="en-US" b="1" dirty="0" sz="2800" lang="zh-CN">
                <a:solidFill>
                  <a:srgbClr val="CC0066"/>
                </a:solidFill>
              </a:rPr>
              <a:t>ে</a:t>
            </a:r>
            <a:r>
              <a:rPr altLang="en-US" b="1" dirty="0" sz="2800" lang="zh-CN">
                <a:solidFill>
                  <a:srgbClr val="CC0066"/>
                </a:solidFill>
              </a:rPr>
              <a:t>দ</a:t>
            </a:r>
            <a:r>
              <a:rPr altLang="zh-CN" b="1" dirty="0" sz="2800" lang="en-US">
                <a:solidFill>
                  <a:srgbClr val="CC0066"/>
                </a:solidFill>
              </a:rPr>
              <a:t>:</a:t>
            </a:r>
            <a:r>
              <a:rPr altLang="zh-CN" b="1" dirty="0" sz="2800" lang="en-US">
                <a:solidFill>
                  <a:srgbClr val="CC0066"/>
                </a:solidFill>
              </a:rPr>
              <a:t> </a:t>
            </a:r>
            <a:r>
              <a:rPr altLang="en-US" b="1" dirty="0" sz="2800" lang="zh-CN">
                <a:solidFill>
                  <a:srgbClr val="CC0066"/>
                </a:solidFill>
              </a:rPr>
              <a:t>হ</a:t>
            </a:r>
            <a:r>
              <a:rPr altLang="en-US" b="1" dirty="0" sz="2800" lang="zh-CN">
                <a:solidFill>
                  <a:srgbClr val="CC0066"/>
                </a:solidFill>
              </a:rPr>
              <a:t>জ</a:t>
            </a:r>
            <a:r>
              <a:rPr altLang="en-US" b="1" dirty="0" sz="2800" lang="zh-CN">
                <a:solidFill>
                  <a:srgbClr val="CC0066"/>
                </a:solidFill>
              </a:rPr>
              <a:t>্</a:t>
            </a:r>
            <a:r>
              <a:rPr altLang="en-US" b="1" dirty="0" sz="2800" lang="zh-CN">
                <a:solidFill>
                  <a:srgbClr val="CC0066"/>
                </a:solidFill>
              </a:rPr>
              <a:t>ব</a:t>
            </a:r>
            <a:endParaRPr altLang="en-US" b="1" lang="zh-CN">
              <a:solidFill>
                <a:srgbClr val="CC0066"/>
              </a:solidFill>
            </a:endParaRPr>
          </a:p>
        </p:txBody>
      </p:sp>
      <p:pic>
        <p:nvPicPr>
          <p:cNvPr id="2097154" name=""/>
          <p:cNvPicPr>
            <a:picLocks/>
          </p:cNvPicPr>
          <p:nvPr/>
        </p:nvPicPr>
        <p:blipFill>
          <a:blip xmlns:r="http://schemas.openxmlformats.org/officeDocument/2006/relationships" r:embed="rId1"/>
          <a:stretch>
            <a:fillRect/>
          </a:stretch>
        </p:blipFill>
        <p:spPr>
          <a:xfrm rot="0">
            <a:off x="4461134" y="1322383"/>
            <a:ext cx="2145650" cy="2328999"/>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8586"/>
                                        </p:tgtEl>
                                        <p:attrNameLst>
                                          <p:attrName>style.visibility</p:attrName>
                                        </p:attrNameLst>
                                      </p:cBhvr>
                                      <p:to>
                                        <p:strVal val="visible"/>
                                      </p:to>
                                    </p:set>
                                    <p:animEffect transition="in" filter="barn(inVertical)">
                                      <p:cBhvr>
                                        <p:cTn dur="500" id="7"/>
                                        <p:tgtEl>
                                          <p:spTgt spid="1048586"/>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588"/>
                                        </p:tgtEl>
                                        <p:attrNameLst>
                                          <p:attrName>style.visibility</p:attrName>
                                        </p:attrNameLst>
                                      </p:cBhvr>
                                      <p:to>
                                        <p:strVal val="visible"/>
                                      </p:to>
                                    </p:set>
                                    <p:animEffect transition="in" filter="wipe(down)">
                                      <p:cBhvr>
                                        <p:cTn dur="500" id="12"/>
                                        <p:tgtEl>
                                          <p:spTgt spid="1048588"/>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1048587"/>
                                        </p:tgtEl>
                                        <p:attrNameLst>
                                          <p:attrName>style.visibility</p:attrName>
                                        </p:attrNameLst>
                                      </p:cBhvr>
                                      <p:to>
                                        <p:strVal val="visible"/>
                                      </p:to>
                                    </p:set>
                                    <p:anim calcmode="lin" valueType="num">
                                      <p:cBhvr additive="base">
                                        <p:cTn dur="500" fill="hold" id="17"/>
                                        <p:tgtEl>
                                          <p:spTgt spid="1048587"/>
                                        </p:tgtEl>
                                        <p:attrNameLst>
                                          <p:attrName>ppt_x</p:attrName>
                                        </p:attrNameLst>
                                      </p:cBhvr>
                                      <p:tavLst>
                                        <p:tav tm="0">
                                          <p:val>
                                            <p:strVal val="#ppt_x"/>
                                          </p:val>
                                        </p:tav>
                                        <p:tav tm="100000">
                                          <p:val>
                                            <p:strVal val="#ppt_x"/>
                                          </p:val>
                                        </p:tav>
                                      </p:tavLst>
                                    </p:anim>
                                    <p:anim calcmode="lin" valueType="num">
                                      <p:cBhvr additive="base">
                                        <p:cTn dur="500" fill="hold" id="18"/>
                                        <p:tgtEl>
                                          <p:spTgt spid="1048587"/>
                                        </p:tgtEl>
                                        <p:attrNameLst>
                                          <p:attrName>ppt_y</p:attrName>
                                        </p:attrNameLst>
                                      </p:cBhvr>
                                      <p:tavLst>
                                        <p:tav tm="0">
                                          <p:val>
                                            <p:strVal val="1+#ppt_h/2"/>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16" presetSubtype="21">
                                  <p:stCondLst>
                                    <p:cond delay="0"/>
                                  </p:stCondLst>
                                  <p:childTnLst>
                                    <p:set>
                                      <p:cBhvr>
                                        <p:cTn dur="1" fill="hold" id="22">
                                          <p:stCondLst>
                                            <p:cond delay="0"/>
                                          </p:stCondLst>
                                        </p:cTn>
                                        <p:tgtEl>
                                          <p:spTgt spid="1048589"/>
                                        </p:tgtEl>
                                        <p:attrNameLst>
                                          <p:attrName>style.visibility</p:attrName>
                                        </p:attrNameLst>
                                      </p:cBhvr>
                                      <p:to>
                                        <p:strVal val="visible"/>
                                      </p:to>
                                    </p:set>
                                    <p:animEffect transition="in" filter="barn(inVertical)">
                                      <p:cBhvr>
                                        <p:cTn dur="500" id="23"/>
                                        <p:tgtEl>
                                          <p:spTgt spid="1048589"/>
                                        </p:tgtEl>
                                      </p:cBhvr>
                                    </p:animEffect>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2" presetSubtype="4">
                                  <p:stCondLst>
                                    <p:cond delay="0"/>
                                  </p:stCondLst>
                                  <p:childTnLst>
                                    <p:set>
                                      <p:cBhvr>
                                        <p:cTn dur="1" fill="hold" id="27">
                                          <p:stCondLst>
                                            <p:cond delay="0"/>
                                          </p:stCondLst>
                                        </p:cTn>
                                        <p:tgtEl>
                                          <p:spTgt spid="1048589">
                                            <p:txEl>
                                              <p:pRg st="3" end="3"/>
                                            </p:txEl>
                                          </p:spTgt>
                                        </p:tgtEl>
                                        <p:attrNameLst>
                                          <p:attrName>style.visibility</p:attrName>
                                        </p:attrNameLst>
                                      </p:cBhvr>
                                      <p:to>
                                        <p:strVal val="visible"/>
                                      </p:to>
                                    </p:set>
                                    <p:anim calcmode="lin" valueType="num">
                                      <p:cBhvr additive="base">
                                        <p:cTn dur="500" fill="hold" id="28"/>
                                        <p:tgtEl>
                                          <p:spTgt spid="1048589">
                                            <p:txEl>
                                              <p:pRg st="3" end="3"/>
                                            </p:txEl>
                                          </p:spTgt>
                                        </p:tgtEl>
                                        <p:attrNameLst>
                                          <p:attrName>ppt_x</p:attrName>
                                        </p:attrNameLst>
                                      </p:cBhvr>
                                      <p:tavLst>
                                        <p:tav tm="0">
                                          <p:val>
                                            <p:strVal val="#ppt_x"/>
                                          </p:val>
                                        </p:tav>
                                        <p:tav tm="100000">
                                          <p:val>
                                            <p:strVal val="#ppt_x"/>
                                          </p:val>
                                        </p:tav>
                                      </p:tavLst>
                                    </p:anim>
                                    <p:anim calcmode="lin" valueType="num">
                                      <p:cBhvr additive="base">
                                        <p:cTn dur="500" fill="hold" id="29"/>
                                        <p:tgtEl>
                                          <p:spTgt spid="1048589">
                                            <p:txEl>
                                              <p:pRg st="3" end="3"/>
                                            </p:txEl>
                                          </p:spTgt>
                                        </p:tgtEl>
                                        <p:attrNameLst>
                                          <p:attrName>ppt_y</p:attrName>
                                        </p:attrNameLst>
                                      </p:cBhvr>
                                      <p:tavLst>
                                        <p:tav tm="0">
                                          <p:val>
                                            <p:strVal val="1+#ppt_h/2"/>
                                          </p:val>
                                        </p:tav>
                                        <p:tav tm="100000">
                                          <p:val>
                                            <p:strVal val="#ppt_y"/>
                                          </p:val>
                                        </p:tav>
                                      </p:tavLst>
                                    </p:anim>
                                  </p:childTnLst>
                                </p:cTn>
                              </p:par>
                              <p:par>
                                <p:cTn fill="hold" id="30" nodeType="withEffect" presetClass="entr" presetID="2" presetSubtype="4">
                                  <p:stCondLst>
                                    <p:cond delay="0"/>
                                  </p:stCondLst>
                                  <p:childTnLst>
                                    <p:set>
                                      <p:cBhvr>
                                        <p:cTn dur="1" fill="hold" id="31">
                                          <p:stCondLst>
                                            <p:cond delay="0"/>
                                          </p:stCondLst>
                                        </p:cTn>
                                        <p:tgtEl>
                                          <p:spTgt spid="1048589">
                                            <p:txEl>
                                              <p:pRg st="4" end="4"/>
                                            </p:txEl>
                                          </p:spTgt>
                                        </p:tgtEl>
                                        <p:attrNameLst>
                                          <p:attrName>style.visibility</p:attrName>
                                        </p:attrNameLst>
                                      </p:cBhvr>
                                      <p:to>
                                        <p:strVal val="visible"/>
                                      </p:to>
                                    </p:set>
                                    <p:anim calcmode="lin" valueType="num">
                                      <p:cBhvr additive="base">
                                        <p:cTn dur="500" fill="hold" id="32"/>
                                        <p:tgtEl>
                                          <p:spTgt spid="1048589">
                                            <p:txEl>
                                              <p:pRg st="4" end="4"/>
                                            </p:txEl>
                                          </p:spTgt>
                                        </p:tgtEl>
                                        <p:attrNameLst>
                                          <p:attrName>ppt_x</p:attrName>
                                        </p:attrNameLst>
                                      </p:cBhvr>
                                      <p:tavLst>
                                        <p:tav tm="0">
                                          <p:val>
                                            <p:strVal val="#ppt_x"/>
                                          </p:val>
                                        </p:tav>
                                        <p:tav tm="100000">
                                          <p:val>
                                            <p:strVal val="#ppt_x"/>
                                          </p:val>
                                        </p:tav>
                                      </p:tavLst>
                                    </p:anim>
                                    <p:anim calcmode="lin" valueType="num">
                                      <p:cBhvr additive="base">
                                        <p:cTn dur="500" fill="hold" id="33"/>
                                        <p:tgtEl>
                                          <p:spTgt spid="104858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p:bldP spid="1048587" grpId="0"/>
      <p:bldP spid="1048588" grpId="0"/>
      <p:bldP spid="10485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590" name="Title 1"/>
          <p:cNvSpPr>
            <a:spLocks noGrp="1"/>
          </p:cNvSpPr>
          <p:nvPr>
            <p:ph type="title"/>
          </p:nvPr>
        </p:nvSpPr>
        <p:spPr>
          <a:xfrm>
            <a:off x="913775" y="0"/>
            <a:ext cx="10364451" cy="1596177"/>
          </a:xfrm>
        </p:spPr>
        <p:txBody>
          <a:bodyPr/>
          <a:p>
            <a:r>
              <a:rPr b="1" dirty="0" sz="4200" lang="bn-BD">
                <a:solidFill>
                  <a:srgbClr val="660066"/>
                </a:solidFill>
              </a:rPr>
              <a:t>নিচের চিত্রগুলো লক্ষ্য করঃ</a:t>
            </a:r>
            <a:endParaRPr b="1" dirty="0" sz="4200" lang="en-US">
              <a:solidFill>
                <a:srgbClr val="660066"/>
              </a:solidFill>
            </a:endParaRPr>
          </a:p>
        </p:txBody>
      </p:sp>
      <p:pic>
        <p:nvPicPr>
          <p:cNvPr id="2097155" name="Picture 3"/>
          <p:cNvPicPr>
            <a:picLocks noChangeAspect="1"/>
          </p:cNvPicPr>
          <p:nvPr/>
        </p:nvPicPr>
        <p:blipFill>
          <a:blip xmlns:r="http://schemas.openxmlformats.org/officeDocument/2006/relationships" r:embed="rId1"/>
          <a:stretch>
            <a:fillRect/>
          </a:stretch>
        </p:blipFill>
        <p:spPr>
          <a:xfrm>
            <a:off x="601145" y="1596177"/>
            <a:ext cx="5709833" cy="5323391"/>
          </a:xfrm>
          <a:prstGeom prst="rect"/>
        </p:spPr>
      </p:pic>
      <p:pic>
        <p:nvPicPr>
          <p:cNvPr id="2097156" name="Picture 4"/>
          <p:cNvPicPr>
            <a:picLocks noChangeAspect="1"/>
          </p:cNvPicPr>
          <p:nvPr/>
        </p:nvPicPr>
        <p:blipFill>
          <a:blip xmlns:r="http://schemas.openxmlformats.org/officeDocument/2006/relationships" r:embed="rId2"/>
          <a:stretch>
            <a:fillRect/>
          </a:stretch>
        </p:blipFill>
        <p:spPr>
          <a:xfrm>
            <a:off x="6573703" y="1596177"/>
            <a:ext cx="5447352" cy="5140973"/>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8" presetSubtype="0">
                                  <p:stCondLst>
                                    <p:cond delay="0"/>
                                  </p:stCondLst>
                                  <p:childTnLst>
                                    <p:animRot by="21600000">
                                      <p:cBhvr>
                                        <p:cTn dur="2000" fill="hold" id="6"/>
                                        <p:tgtEl>
                                          <p:spTgt spid="1048590"/>
                                        </p:tgtEl>
                                        <p:attrNameLst>
                                          <p:attrName>r</p:attrName>
                                        </p:attrNameLst>
                                      </p:cBhvr>
                                    </p:animRo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21" presetSubtype="1">
                                  <p:stCondLst>
                                    <p:cond delay="0"/>
                                  </p:stCondLst>
                                  <p:childTnLst>
                                    <p:set>
                                      <p:cBhvr>
                                        <p:cTn dur="1" fill="hold" id="10">
                                          <p:stCondLst>
                                            <p:cond delay="0"/>
                                          </p:stCondLst>
                                        </p:cTn>
                                        <p:tgtEl>
                                          <p:spTgt spid="2097155"/>
                                        </p:tgtEl>
                                        <p:attrNameLst>
                                          <p:attrName>style.visibility</p:attrName>
                                        </p:attrNameLst>
                                      </p:cBhvr>
                                      <p:to>
                                        <p:strVal val="visible"/>
                                      </p:to>
                                    </p:set>
                                    <p:animEffect transition="in" filter="wheel(1)">
                                      <p:cBhvr>
                                        <p:cTn dur="2000" id="11"/>
                                        <p:tgtEl>
                                          <p:spTgt spid="2097155"/>
                                        </p:tgtEl>
                                      </p:cBhvr>
                                    </p:animEffec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6" presetSubtype="16">
                                  <p:stCondLst>
                                    <p:cond delay="0"/>
                                  </p:stCondLst>
                                  <p:childTnLst>
                                    <p:set>
                                      <p:cBhvr>
                                        <p:cTn dur="1" fill="hold" id="15">
                                          <p:stCondLst>
                                            <p:cond delay="0"/>
                                          </p:stCondLst>
                                        </p:cTn>
                                        <p:tgtEl>
                                          <p:spTgt spid="2097156"/>
                                        </p:tgtEl>
                                        <p:attrNameLst>
                                          <p:attrName>style.visibility</p:attrName>
                                        </p:attrNameLst>
                                      </p:cBhvr>
                                      <p:to>
                                        <p:strVal val="visible"/>
                                      </p:to>
                                    </p:set>
                                    <p:animEffect transition="in" filter="circle(in)">
                                      <p:cBhvr>
                                        <p:cTn dur="2000" id="16"/>
                                        <p:tgtEl>
                                          <p:spTgt spid="209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pic>
        <p:nvPicPr>
          <p:cNvPr id="2097160" name="Picture 2" descr="Image result for safa and marwa"/>
          <p:cNvPicPr>
            <a:picLocks noChangeAspect="1" noChangeArrowheads="1"/>
          </p:cNvPicPr>
          <p:nvPr/>
        </p:nvPicPr>
        <p:blipFill>
          <a:blip xmlns:r="http://schemas.openxmlformats.org/officeDocument/2006/relationships" r:embed="rId1"/>
          <a:srcRect/>
          <a:stretch>
            <a:fillRect/>
          </a:stretch>
        </p:blipFill>
        <p:spPr bwMode="auto">
          <a:xfrm>
            <a:off x="-2189018" y="180109"/>
            <a:ext cx="14381018" cy="6858000"/>
          </a:xfrm>
          <a:prstGeom prst="rect"/>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2097160"/>
                                        </p:tgtEl>
                                        <p:attrNameLst>
                                          <p:attrName>style.visibility</p:attrName>
                                        </p:attrNameLst>
                                      </p:cBhvr>
                                      <p:to>
                                        <p:strVal val="visible"/>
                                      </p:to>
                                    </p:set>
                                    <p:animEffect transition="in" filter="fade">
                                      <p:cBhvr>
                                        <p:cTn dur="1000" id="7"/>
                                        <p:tgtEl>
                                          <p:spTgt spid="2097160"/>
                                        </p:tgtEl>
                                      </p:cBhvr>
                                    </p:animEffect>
                                    <p:anim calcmode="lin" valueType="num">
                                      <p:cBhvr>
                                        <p:cTn dur="1000" fill="hold" id="8"/>
                                        <p:tgtEl>
                                          <p:spTgt spid="2097160"/>
                                        </p:tgtEl>
                                        <p:attrNameLst>
                                          <p:attrName>ppt_x</p:attrName>
                                        </p:attrNameLst>
                                      </p:cBhvr>
                                      <p:tavLst>
                                        <p:tav tm="0">
                                          <p:val>
                                            <p:strVal val="#ppt_x"/>
                                          </p:val>
                                        </p:tav>
                                        <p:tav tm="100000">
                                          <p:val>
                                            <p:strVal val="#ppt_x"/>
                                          </p:val>
                                        </p:tav>
                                      </p:tavLst>
                                    </p:anim>
                                    <p:anim calcmode="lin" valueType="num">
                                      <p:cBhvr>
                                        <p:cTn dur="1000" fill="hold" id="9"/>
                                        <p:tgtEl>
                                          <p:spTgt spid="2097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pic>
        <p:nvPicPr>
          <p:cNvPr id="2097162" name="Picture 2"/>
          <p:cNvPicPr>
            <a:picLocks noChangeAspect="1"/>
          </p:cNvPicPr>
          <p:nvPr/>
        </p:nvPicPr>
        <p:blipFill>
          <a:blip xmlns:r="http://schemas.openxmlformats.org/officeDocument/2006/relationships" r:embed="rId1"/>
          <a:stretch>
            <a:fillRect/>
          </a:stretch>
        </p:blipFill>
        <p:spPr>
          <a:xfrm>
            <a:off x="1" y="0"/>
            <a:ext cx="12192000" cy="6961239"/>
          </a:xfrm>
          <a:prstGeom prst="rect"/>
        </p:spPr>
      </p:pic>
      <p:sp>
        <p:nvSpPr>
          <p:cNvPr id="1048600" name="TextBox 3"/>
          <p:cNvSpPr txBox="1"/>
          <p:nvPr/>
        </p:nvSpPr>
        <p:spPr>
          <a:xfrm>
            <a:off x="2286000" y="6081712"/>
            <a:ext cx="7620000" cy="230832"/>
          </a:xfrm>
          <a:prstGeom prst="rect"/>
          <a:noFill/>
        </p:spPr>
        <p:txBody>
          <a:bodyPr rtlCol="0" wrap="square">
            <a:spAutoFit/>
          </a:bodyPr>
          <a:p>
            <a:r>
              <a:rPr sz="900" lang="en-US">
                <a:hlinkClick r:id="rId2" tooltip="https://www.tasnimnews.com/en/news/2018/08/20/1807746/hajj-pilgrims-pray-at-mount-arafat-to-mark-most-important-day-of-hajj-photos"/>
              </a:rPr>
              <a:t>This Photo</a:t>
            </a:r>
            <a:r>
              <a:rPr sz="900" lang="en-US"/>
              <a:t> by Unknown Author is licensed under </a:t>
            </a:r>
            <a:r>
              <a:rPr sz="900" lang="en-US">
                <a:hlinkClick r:id="rId3" tooltip="https://creativecommons.org/licenses/by/3.0/"/>
              </a:rPr>
              <a:t>CC BY</a:t>
            </a:r>
            <a:endParaRPr sz="90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01" name="Rectangle 1"/>
          <p:cNvSpPr/>
          <p:nvPr/>
        </p:nvSpPr>
        <p:spPr>
          <a:xfrm>
            <a:off x="1957826" y="2308859"/>
            <a:ext cx="7964558" cy="4549141"/>
          </a:xfrm>
          <a:prstGeom prst="rect"/>
          <a:noFill/>
        </p:spPr>
        <p:txBody>
          <a:bodyPr bIns="45720" lIns="91440" rIns="91440" tIns="45720" wrap="square">
            <a:spAutoFit/>
          </a:bodyPr>
          <a:p>
            <a:pPr algn="ctr"/>
            <a:r>
              <a:rPr b="1" cap="none" dirty="0" sz="30000" lang="bn-BD" spc="50">
                <a:ln w="0"/>
                <a:solidFill>
                  <a:srgbClr val="CC0066"/>
                </a:solidFill>
                <a:effectLst>
                  <a:innerShdw blurRad="63500" dir="13500000" dist="50800">
                    <a:srgbClr val="000000">
                      <a:alpha val="50000"/>
                    </a:srgbClr>
                  </a:innerShdw>
                </a:effectLst>
              </a:rPr>
              <a:t>হ</a:t>
            </a:r>
            <a:r>
              <a:rPr b="1" cap="none" dirty="0" sz="30000" lang="bn-BD" spc="50">
                <a:ln w="0"/>
                <a:solidFill>
                  <a:srgbClr val="CC0066"/>
                </a:solidFill>
                <a:effectLst>
                  <a:innerShdw blurRad="63500" dir="13500000" dist="50800">
                    <a:srgbClr val="000000">
                      <a:alpha val="50000"/>
                    </a:srgbClr>
                  </a:innerShdw>
                </a:effectLst>
              </a:rPr>
              <a:t>জ</a:t>
            </a:r>
            <a:r>
              <a:rPr b="1" cap="none" dirty="0" sz="30000" lang="bn-BD" spc="50">
                <a:ln w="0"/>
                <a:solidFill>
                  <a:srgbClr val="CC0066"/>
                </a:solidFill>
                <a:effectLst>
                  <a:innerShdw blurRad="63500" dir="13500000" dist="50800">
                    <a:srgbClr val="000000">
                      <a:alpha val="50000"/>
                    </a:srgbClr>
                  </a:innerShdw>
                </a:effectLst>
              </a:rPr>
              <a:t>্</a:t>
            </a:r>
            <a:r>
              <a:rPr b="1" cap="none" dirty="0" sz="30000" lang="bn-BD" spc="50">
                <a:ln w="0"/>
                <a:solidFill>
                  <a:srgbClr val="CC0066"/>
                </a:solidFill>
                <a:effectLst>
                  <a:innerShdw blurRad="63500" dir="13500000" dist="50800">
                    <a:srgbClr val="000000">
                      <a:alpha val="50000"/>
                    </a:srgbClr>
                  </a:innerShdw>
                </a:effectLst>
              </a:rPr>
              <a:t>ব</a:t>
            </a:r>
            <a:endParaRPr b="1" cap="none" dirty="0" sz="30000" lang="en-US" spc="50">
              <a:ln w="0"/>
              <a:solidFill>
                <a:srgbClr val="CC0066"/>
              </a:solidFill>
              <a:effectLst>
                <a:innerShdw blurRad="63500" dir="13500000" dist="50800">
                  <a:srgbClr val="000000">
                    <a:alpha val="50000"/>
                  </a:srgbClr>
                </a:innerShdw>
              </a:effectLst>
            </a:endParaRPr>
          </a:p>
        </p:txBody>
      </p:sp>
      <p:sp>
        <p:nvSpPr>
          <p:cNvPr id="1048602" name=""/>
          <p:cNvSpPr/>
          <p:nvPr/>
        </p:nvSpPr>
        <p:spPr>
          <a:xfrm>
            <a:off x="2848572" y="0"/>
            <a:ext cx="6494855" cy="2133600"/>
          </a:xfrm>
          <a:prstGeom prst="wedgeRoundRectCallout"/>
          <a:solidFill>
            <a:srgbClr val="FFFFFF"/>
          </a:solidFill>
          <a:ln w="25400">
            <a:solidFill>
              <a:srgbClr val="666666"/>
            </a:solidFill>
          </a:ln>
        </p:spPr>
        <p:txBody>
          <a:bodyPr anchor="ctr"/>
          <a:p>
            <a:pPr algn="ctr"/>
            <a:endParaRPr lang="en-US"/>
          </a:p>
        </p:txBody>
      </p:sp>
      <p:sp>
        <p:nvSpPr>
          <p:cNvPr id="1048603" name=""/>
          <p:cNvSpPr txBox="1"/>
          <p:nvPr/>
        </p:nvSpPr>
        <p:spPr>
          <a:xfrm>
            <a:off x="3940104" y="187960"/>
            <a:ext cx="4000000" cy="878840"/>
          </a:xfrm>
          <a:prstGeom prst="rect"/>
        </p:spPr>
        <p:txBody>
          <a:bodyPr rtlCol="0" wrap="square">
            <a:spAutoFit/>
          </a:bodyPr>
          <a:p>
            <a:r>
              <a:rPr altLang="en-US" b="1" sz="5300" lang="en-US">
                <a:solidFill>
                  <a:srgbClr val="800000"/>
                </a:solidFill>
              </a:rPr>
              <a:t>আ</a:t>
            </a:r>
            <a:r>
              <a:rPr altLang="en-US" b="1" sz="5300" lang="en-US">
                <a:solidFill>
                  <a:srgbClr val="800000"/>
                </a:solidFill>
              </a:rPr>
              <a:t>জ</a:t>
            </a:r>
            <a:r>
              <a:rPr altLang="en-US" b="1" sz="5300" lang="en-US">
                <a:solidFill>
                  <a:srgbClr val="800000"/>
                </a:solidFill>
              </a:rPr>
              <a:t>ক</a:t>
            </a:r>
            <a:r>
              <a:rPr altLang="en-US" b="1" sz="5300" lang="en-US">
                <a:solidFill>
                  <a:srgbClr val="800000"/>
                </a:solidFill>
              </a:rPr>
              <a:t>ে</a:t>
            </a:r>
            <a:r>
              <a:rPr altLang="en-US" b="1" sz="5300" lang="en-US">
                <a:solidFill>
                  <a:srgbClr val="800000"/>
                </a:solidFill>
              </a:rPr>
              <a:t>র</a:t>
            </a:r>
            <a:r>
              <a:rPr altLang="en-US" b="1" sz="5300" lang="en-US">
                <a:solidFill>
                  <a:srgbClr val="800000"/>
                </a:solidFill>
              </a:rPr>
              <a:t> </a:t>
            </a:r>
            <a:r>
              <a:rPr altLang="en-US" b="1" sz="5300" lang="en-US">
                <a:solidFill>
                  <a:srgbClr val="800000"/>
                </a:solidFill>
              </a:rPr>
              <a:t>প</a:t>
            </a:r>
            <a:r>
              <a:rPr altLang="en-US" b="1" sz="5300" lang="en-US">
                <a:solidFill>
                  <a:srgbClr val="800000"/>
                </a:solidFill>
              </a:rPr>
              <a:t>া</a:t>
            </a:r>
            <a:r>
              <a:rPr altLang="en-US" b="1" sz="5300" lang="en-US">
                <a:solidFill>
                  <a:srgbClr val="800000"/>
                </a:solidFill>
              </a:rPr>
              <a:t>ঠ</a:t>
            </a:r>
            <a:endParaRPr b="1" sz="5300" lang="en-US">
              <a:solidFill>
                <a:srgbClr val="800000"/>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1048601"/>
                                        </p:tgtEl>
                                        <p:attrNameLst>
                                          <p:attrName>style.visibility</p:attrName>
                                        </p:attrNameLst>
                                      </p:cBhvr>
                                      <p:to>
                                        <p:strVal val="visible"/>
                                      </p:to>
                                    </p:set>
                                    <p:anim calcmode="lin" valueType="num">
                                      <p:cBhvr>
                                        <p:cTn dur="500" fill="hold" id="7"/>
                                        <p:tgtEl>
                                          <p:spTgt spid="1048601"/>
                                        </p:tgtEl>
                                        <p:attrNameLst>
                                          <p:attrName>ppt_w</p:attrName>
                                        </p:attrNameLst>
                                      </p:cBhvr>
                                      <p:tavLst>
                                        <p:tav tm="0">
                                          <p:val>
                                            <p:fltVal val="0.0"/>
                                          </p:val>
                                        </p:tav>
                                        <p:tav tm="100000">
                                          <p:val>
                                            <p:strVal val="#ppt_w"/>
                                          </p:val>
                                        </p:tav>
                                      </p:tavLst>
                                    </p:anim>
                                    <p:anim calcmode="lin" valueType="num">
                                      <p:cBhvr>
                                        <p:cTn dur="500" fill="hold" id="8"/>
                                        <p:tgtEl>
                                          <p:spTgt spid="1048601"/>
                                        </p:tgtEl>
                                        <p:attrNameLst>
                                          <p:attrName>ppt_h</p:attrName>
                                        </p:attrNameLst>
                                      </p:cBhvr>
                                      <p:tavLst>
                                        <p:tav tm="0">
                                          <p:val>
                                            <p:fltVal val="0.0"/>
                                          </p:val>
                                        </p:tav>
                                        <p:tav tm="100000">
                                          <p:val>
                                            <p:strVal val="#ppt_h"/>
                                          </p:val>
                                        </p:tav>
                                      </p:tavLst>
                                    </p:anim>
                                    <p:animEffect transition="in" filter="fade">
                                      <p:cBhvr>
                                        <p:cTn dur="500" id="9"/>
                                        <p:tgtEl>
                                          <p:spTgt spid="1048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04" name="Title 1"/>
          <p:cNvSpPr>
            <a:spLocks noGrp="1"/>
          </p:cNvSpPr>
          <p:nvPr>
            <p:ph type="title"/>
          </p:nvPr>
        </p:nvSpPr>
        <p:spPr/>
        <p:txBody>
          <a:bodyPr>
            <a:normAutofit/>
          </a:bodyPr>
          <a:p>
            <a:r>
              <a:rPr b="1" dirty="0" sz="7600" lang="en-US" err="1">
                <a:solidFill>
                  <a:srgbClr val="FF3399"/>
                </a:solidFill>
              </a:rPr>
              <a:t>শিখনফলঃ</a:t>
            </a:r>
            <a:endParaRPr b="1" dirty="0" sz="7600" lang="en-US">
              <a:solidFill>
                <a:srgbClr val="FF3399"/>
              </a:solidFill>
            </a:endParaRPr>
          </a:p>
        </p:txBody>
      </p:sp>
      <p:sp>
        <p:nvSpPr>
          <p:cNvPr id="1048605" name="Content Placeholder 2"/>
          <p:cNvSpPr>
            <a:spLocks noGrp="1"/>
          </p:cNvSpPr>
          <p:nvPr>
            <p:ph sz="quarter" idx="13"/>
          </p:nvPr>
        </p:nvSpPr>
        <p:spPr/>
        <p:txBody>
          <a:bodyPr>
            <a:normAutofit/>
          </a:bodyPr>
          <a:p>
            <a:r>
              <a:rPr b="1" dirty="0" sz="4400" lang="bn-BD">
                <a:solidFill>
                  <a:srgbClr val="800000"/>
                </a:solidFill>
              </a:rPr>
              <a:t>হজের পরিচয় বর্ণনা করতে পারবে।</a:t>
            </a:r>
            <a:endParaRPr b="1" dirty="0" sz="4400" lang="bn-BD">
              <a:solidFill>
                <a:srgbClr val="800000"/>
              </a:solidFill>
            </a:endParaRPr>
          </a:p>
          <a:p>
            <a:r>
              <a:rPr b="1" dirty="0" sz="4400" lang="bn-BD">
                <a:solidFill>
                  <a:srgbClr val="800000"/>
                </a:solidFill>
              </a:rPr>
              <a:t>হজের নিয়মাবলি বর্ণনা করতে পারবে।</a:t>
            </a:r>
            <a:endParaRPr b="1" dirty="0" sz="4400" lang="bn-BD">
              <a:solidFill>
                <a:srgbClr val="800000"/>
              </a:solidFill>
            </a:endParaRPr>
          </a:p>
          <a:p>
            <a:r>
              <a:rPr b="1" dirty="0" sz="4400" lang="bn-BD">
                <a:solidFill>
                  <a:srgbClr val="800000"/>
                </a:solidFill>
              </a:rPr>
              <a:t>হজের তাৎপর্য ব্যাখ্যা করতে পারবে।</a:t>
            </a:r>
            <a:endParaRPr b="1" dirty="0" sz="4400" lang="bn-BD">
              <a:solidFill>
                <a:srgbClr val="800000"/>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5" presetSubtype="0">
                                  <p:stCondLst>
                                    <p:cond delay="0"/>
                                  </p:stCondLst>
                                  <p:childTnLst>
                                    <p:set>
                                      <p:cBhvr>
                                        <p:cTn dur="1" fill="hold" id="6">
                                          <p:stCondLst>
                                            <p:cond delay="0"/>
                                          </p:stCondLst>
                                        </p:cTn>
                                        <p:tgtEl>
                                          <p:spTgt spid="1048604"/>
                                        </p:tgtEl>
                                        <p:attrNameLst>
                                          <p:attrName>style.visibility</p:attrName>
                                        </p:attrNameLst>
                                      </p:cBhvr>
                                      <p:to>
                                        <p:strVal val="visible"/>
                                      </p:to>
                                    </p:set>
                                    <p:animEffect transition="in" filter="fade">
                                      <p:cBhvr>
                                        <p:cTn dur="2000" id="7"/>
                                        <p:tgtEl>
                                          <p:spTgt spid="1048604"/>
                                        </p:tgtEl>
                                      </p:cBhvr>
                                    </p:animEffect>
                                    <p:anim calcmode="lin" valueType="num">
                                      <p:cBhvr>
                                        <p:cTn dur="2000" fill="hold" id="8"/>
                                        <p:tgtEl>
                                          <p:spTgt spid="1048604"/>
                                        </p:tgtEl>
                                        <p:attrNameLst>
                                          <p:attrName>ppt_w</p:attrName>
                                        </p:attrNameLst>
                                      </p:cBhvr>
                                      <p:tavLst>
                                        <p:tav fmla="#ppt_w*sin(2.5*pi*$)" tm="0">
                                          <p:val>
                                            <p:fltVal val="0.0"/>
                                          </p:val>
                                        </p:tav>
                                        <p:tav tm="100000">
                                          <p:val>
                                            <p:fltVal val="1.0"/>
                                          </p:val>
                                        </p:tav>
                                      </p:tavLst>
                                    </p:anim>
                                    <p:anim calcmode="lin" valueType="num">
                                      <p:cBhvr>
                                        <p:cTn dur="2000" fill="hold" id="9"/>
                                        <p:tgtEl>
                                          <p:spTgt spid="1048604"/>
                                        </p:tgtEl>
                                        <p:attrNameLst>
                                          <p:attrName>ppt_h</p:attrName>
                                        </p:attrNameLst>
                                      </p:cBhvr>
                                      <p:tavLst>
                                        <p:tav tm="0">
                                          <p:val>
                                            <p:strVal val="#ppt_h"/>
                                          </p:val>
                                        </p:tav>
                                        <p:tav tm="100000">
                                          <p:val>
                                            <p:strVal val="#ppt_h"/>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14" presetSubtype="10">
                                  <p:stCondLst>
                                    <p:cond delay="0"/>
                                  </p:stCondLst>
                                  <p:childTnLst>
                                    <p:set>
                                      <p:cBhvr>
                                        <p:cTn dur="1" fill="hold" id="13">
                                          <p:stCondLst>
                                            <p:cond delay="0"/>
                                          </p:stCondLst>
                                        </p:cTn>
                                        <p:tgtEl>
                                          <p:spTgt spid="1048605">
                                            <p:txEl>
                                              <p:pRg st="0" end="0"/>
                                            </p:txEl>
                                          </p:spTgt>
                                        </p:tgtEl>
                                        <p:attrNameLst>
                                          <p:attrName>style.visibility</p:attrName>
                                        </p:attrNameLst>
                                      </p:cBhvr>
                                      <p:to>
                                        <p:strVal val="visible"/>
                                      </p:to>
                                    </p:set>
                                    <p:animEffect transition="in" filter="randombar(horizontal)">
                                      <p:cBhvr>
                                        <p:cTn dur="500" id="14"/>
                                        <p:tgtEl>
                                          <p:spTgt spid="1048605">
                                            <p:txEl>
                                              <p:pRg st="0" end="0"/>
                                            </p:txEl>
                                          </p:spTgt>
                                        </p:tgtEl>
                                      </p:cBhvr>
                                    </p:animEffect>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14" presetSubtype="10">
                                  <p:stCondLst>
                                    <p:cond delay="0"/>
                                  </p:stCondLst>
                                  <p:childTnLst>
                                    <p:set>
                                      <p:cBhvr>
                                        <p:cTn dur="1" fill="hold" id="18">
                                          <p:stCondLst>
                                            <p:cond delay="0"/>
                                          </p:stCondLst>
                                        </p:cTn>
                                        <p:tgtEl>
                                          <p:spTgt spid="1048605">
                                            <p:txEl>
                                              <p:pRg st="1" end="1"/>
                                            </p:txEl>
                                          </p:spTgt>
                                        </p:tgtEl>
                                        <p:attrNameLst>
                                          <p:attrName>style.visibility</p:attrName>
                                        </p:attrNameLst>
                                      </p:cBhvr>
                                      <p:to>
                                        <p:strVal val="visible"/>
                                      </p:to>
                                    </p:set>
                                    <p:animEffect transition="in" filter="randombar(horizontal)">
                                      <p:cBhvr>
                                        <p:cTn dur="500" id="19"/>
                                        <p:tgtEl>
                                          <p:spTgt spid="1048605">
                                            <p:txEl>
                                              <p:pRg st="1" end="1"/>
                                            </p:txEl>
                                          </p:spTgt>
                                        </p:tgtEl>
                                      </p:cBhvr>
                                    </p:animEffect>
                                  </p:childTnLst>
                                </p:cTn>
                              </p:par>
                            </p:childTnLst>
                          </p:cTn>
                        </p:par>
                      </p:childTnLst>
                    </p:cTn>
                  </p:par>
                  <p:par>
                    <p:cTn fill="hold" id="20">
                      <p:stCondLst>
                        <p:cond delay="indefinite"/>
                      </p:stCondLst>
                      <p:childTnLst>
                        <p:par>
                          <p:cTn fill="hold" id="21">
                            <p:stCondLst>
                              <p:cond delay="0"/>
                            </p:stCondLst>
                            <p:childTnLst>
                              <p:par>
                                <p:cTn fill="hold" grpId="0" id="22" nodeType="clickEffect" presetClass="entr" presetID="14" presetSubtype="10">
                                  <p:stCondLst>
                                    <p:cond delay="0"/>
                                  </p:stCondLst>
                                  <p:childTnLst>
                                    <p:set>
                                      <p:cBhvr>
                                        <p:cTn dur="1" fill="hold" id="23">
                                          <p:stCondLst>
                                            <p:cond delay="0"/>
                                          </p:stCondLst>
                                        </p:cTn>
                                        <p:tgtEl>
                                          <p:spTgt spid="1048605">
                                            <p:txEl>
                                              <p:pRg st="2" end="2"/>
                                            </p:txEl>
                                          </p:spTgt>
                                        </p:tgtEl>
                                        <p:attrNameLst>
                                          <p:attrName>style.visibility</p:attrName>
                                        </p:attrNameLst>
                                      </p:cBhvr>
                                      <p:to>
                                        <p:strVal val="visible"/>
                                      </p:to>
                                    </p:set>
                                    <p:animEffect transition="in" filter="randombar(horizontal)">
                                      <p:cBhvr>
                                        <p:cTn dur="500" id="24"/>
                                        <p:tgtEl>
                                          <p:spTgt spid="10486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p:bldP spid="104860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10" name="Title 1"/>
          <p:cNvSpPr>
            <a:spLocks noGrp="1"/>
          </p:cNvSpPr>
          <p:nvPr>
            <p:ph type="title"/>
          </p:nvPr>
        </p:nvSpPr>
        <p:spPr>
          <a:xfrm>
            <a:off x="1045669" y="720200"/>
            <a:ext cx="6030992" cy="759708"/>
          </a:xfrm>
        </p:spPr>
        <p:txBody>
          <a:bodyPr/>
          <a:p>
            <a:pPr algn="l" indent="-571500" marL="571500">
              <a:buFont typeface="Wingdings" panose="05000000000000000000" pitchFamily="2" charset="2"/>
              <a:buChar char="v"/>
            </a:pPr>
            <a:r>
              <a:rPr b="1" dirty="0" lang="bn-BD">
                <a:solidFill>
                  <a:srgbClr val="FF6600"/>
                </a:solidFill>
              </a:rPr>
              <a:t>হজ ইসলামের ৫ম ভিত্তি। </a:t>
            </a:r>
            <a:endParaRPr b="1" dirty="0" lang="en-US">
              <a:solidFill>
                <a:srgbClr val="FF6600"/>
              </a:solidFill>
            </a:endParaRPr>
          </a:p>
        </p:txBody>
      </p:sp>
      <p:sp>
        <p:nvSpPr>
          <p:cNvPr id="1048611" name="Title 1"/>
          <p:cNvSpPr txBox="1"/>
          <p:nvPr/>
        </p:nvSpPr>
        <p:spPr>
          <a:xfrm>
            <a:off x="1045668" y="1834840"/>
            <a:ext cx="9675340" cy="759708"/>
          </a:xfrm>
          <a:prstGeom prst="rect"/>
        </p:spPr>
        <p:txBody>
          <a:bodyPr anchor="ctr" bIns="45720" lIns="91440" rIns="91440" rtlCol="0" tIns="45720" vert="horz">
            <a:normAutofit/>
          </a:bodyPr>
          <a:lstStyle>
            <a:lvl1pPr algn="ctr" defTabSz="914400" eaLnBrk="1" hangingPunct="1" latinLnBrk="0" rtl="0">
              <a:lnSpc>
                <a:spcPct val="90000"/>
              </a:lnSpc>
              <a:spcBef>
                <a:spcPct val="0"/>
              </a:spcBef>
              <a:buNone/>
              <a:defRPr baseline="0" cap="all" sz="3600" kern="1200">
                <a:solidFill>
                  <a:schemeClr val="tx1"/>
                </a:solidFill>
                <a:effectLst/>
                <a:latin typeface="+mj-lt"/>
                <a:ea typeface="+mj-ea"/>
                <a:cs typeface="+mj-cs"/>
              </a:defRPr>
            </a:lvl1pPr>
          </a:lstStyle>
          <a:p>
            <a:pPr algn="l" indent="-571500" marL="571500">
              <a:buFont typeface="Wingdings" panose="05000000000000000000" pitchFamily="2" charset="2"/>
              <a:buChar char="v"/>
            </a:pPr>
            <a:r>
              <a:rPr b="1" dirty="0" lang="bn-BD">
                <a:solidFill>
                  <a:srgbClr val="FF6600"/>
                </a:solidFill>
              </a:rPr>
              <a:t>হজ অর্থ সংকল্প করা, ইচ্ছা করা বা প্রদক্ষিন করা।  </a:t>
            </a:r>
            <a:endParaRPr b="1" dirty="0" lang="en-US">
              <a:solidFill>
                <a:srgbClr val="FF6600"/>
              </a:solidFill>
            </a:endParaRPr>
          </a:p>
        </p:txBody>
      </p:sp>
      <p:sp>
        <p:nvSpPr>
          <p:cNvPr id="1048612" name=""/>
          <p:cNvSpPr txBox="1"/>
          <p:nvPr/>
        </p:nvSpPr>
        <p:spPr>
          <a:xfrm>
            <a:off x="850439" y="2949479"/>
            <a:ext cx="9532392" cy="2225040"/>
          </a:xfrm>
          <a:prstGeom prst="rect"/>
        </p:spPr>
        <p:txBody>
          <a:bodyPr rtlCol="0" wrap="square">
            <a:spAutoFit/>
          </a:bodyPr>
          <a:p>
            <a:pPr algn="l" indent="-571500" marL="571500">
              <a:buFont typeface="Wingdings" panose="05000000000000000000" pitchFamily="2" charset="2"/>
              <a:buChar char="v"/>
            </a:pPr>
            <a:r>
              <a:rPr b="1" dirty="0" sz="3600" lang="bn-BD">
                <a:solidFill>
                  <a:srgbClr val="FF6600"/>
                </a:solidFill>
              </a:rPr>
              <a:t>ইসলামের পরিভাষায়, আল্লাহর সন্তুষ্টি লাভের উদ্দেশ্যে হজের মাসের নির্ধারিত দিন সমূহের নির্ধারিত পদ্ধতিতে বাইতুল্লাহ ও সংশ্লিষ্ট স্থানসমূহ জিয়ারত করাকে হজ বলে।    </a:t>
            </a:r>
            <a:endParaRPr b="1" dirty="0" sz="3600" lang="en-US">
              <a:solidFill>
                <a:srgbClr val="FF6600"/>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1048610"/>
                                        </p:tgtEl>
                                        <p:attrNameLst>
                                          <p:attrName>style.visibility</p:attrName>
                                        </p:attrNameLst>
                                      </p:cBhvr>
                                      <p:to>
                                        <p:strVal val="visible"/>
                                      </p:to>
                                    </p:set>
                                    <p:animEffect transition="in" filter="barn(inVertical)">
                                      <p:cBhvr>
                                        <p:cTn dur="500" id="7"/>
                                        <p:tgtEl>
                                          <p:spTgt spid="1048610"/>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611"/>
                                        </p:tgtEl>
                                        <p:attrNameLst>
                                          <p:attrName>style.visibility</p:attrName>
                                        </p:attrNameLst>
                                      </p:cBhvr>
                                      <p:to>
                                        <p:strVal val="visible"/>
                                      </p:to>
                                    </p:set>
                                    <p:animEffect transition="in" filter="wipe(down)">
                                      <p:cBhvr>
                                        <p:cTn dur="500" id="12"/>
                                        <p:tgtEl>
                                          <p:spTgt spid="104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0" grpId="0"/>
      <p:bldP spid="1048611" grpId="0"/>
    </p:bldLst>
  </p:timing>
</p:sld>
</file>

<file path=ppt/theme/theme1.xml><?xml version="1.0" encoding="utf-8"?>
<a:theme xmlns:a="http://schemas.openxmlformats.org/drawingml/2006/main" name="Droplet">
  <a:themeElements>
    <a:clrScheme name="Droplet">
      <a:dk1>
        <a:sysClr lastClr="000000" val="windowText"/>
      </a:dk1>
      <a:lt1>
        <a:sysClr lastClr="FFFFFF" val="window"/>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r="5400000" dist="25400" rotWithShape="0">
              <a:srgbClr val="000000">
                <a:alpha val="28000"/>
              </a:srgbClr>
            </a:outerShdw>
          </a:effectLst>
        </a:effectStyle>
        <a:effectStyle>
          <a:effectLst>
            <a:outerShdw algn="ctr" blurRad="63500" dir="5400000" dist="25400" rotWithShape="0">
              <a:srgbClr val="000000">
                <a:alpha val="69000"/>
              </a:srgbClr>
            </a:outerShdw>
          </a:effectLst>
          <a:scene3d>
            <a:camera prst="orthographicFront">
              <a:rot lat="0" lon="0" rev="0"/>
            </a:camera>
            <a:lightRig dir="t" rig="balanced">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BCA</dc:creator>
  <cp:lastModifiedBy>BCA</cp:lastModifiedBy>
  <dcterms:created xsi:type="dcterms:W3CDTF">2019-06-05T16:00:18Z</dcterms:created>
  <dcterms:modified xsi:type="dcterms:W3CDTF">2019-12-18T16:05:07Z</dcterms:modified>
</cp:coreProperties>
</file>