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2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2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2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0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9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F25C-E7DA-491F-A8F3-C03131994D4C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4F01-F748-4AFC-908A-13B3CFEA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4332" y="366664"/>
            <a:ext cx="85860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স্বাগত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2" y="1596326"/>
            <a:ext cx="10058400" cy="50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8509" y="75301"/>
            <a:ext cx="2499490" cy="577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ইন্টারনেট</a:t>
            </a:r>
            <a:endParaRPr lang="en-US" sz="48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6" y="1212431"/>
            <a:ext cx="4646983" cy="21526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46" y="1031212"/>
            <a:ext cx="4239209" cy="21206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3544517"/>
            <a:ext cx="4646983" cy="21206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1"/>
          <a:stretch/>
        </p:blipFill>
        <p:spPr>
          <a:xfrm>
            <a:off x="6896745" y="3365123"/>
            <a:ext cx="4239209" cy="21208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85398" y="6057781"/>
            <a:ext cx="8834034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25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পৃথিবীতে</a:t>
            </a:r>
            <a:r>
              <a:rPr lang="en-US" sz="2800" b="1" spc="-125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spc="-125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যেমন</a:t>
            </a:r>
            <a:r>
              <a:rPr lang="en-US" sz="2800" b="1" spc="-125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spc="-125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সুন্দর</a:t>
            </a:r>
            <a:r>
              <a:rPr lang="en-US" sz="2800" b="1" spc="-125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spc="-125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জায়গা</a:t>
            </a:r>
            <a:r>
              <a:rPr lang="en-US" sz="2800" b="1" spc="-125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spc="-125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রয়েছে</a:t>
            </a:r>
            <a:r>
              <a:rPr lang="en-US" sz="2800" b="1" spc="-125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spc="-125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তেমনি</a:t>
            </a:r>
            <a:r>
              <a:rPr lang="en-US" sz="2800" b="1" spc="-125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spc="-125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বিপজ্জনক</a:t>
            </a:r>
            <a:r>
              <a:rPr lang="en-US" sz="2800" b="1" spc="-125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spc="-125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জায়গাও</a:t>
            </a:r>
            <a:r>
              <a:rPr lang="en-US" sz="2800" b="1" spc="-125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spc="-125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রয়েছে</a:t>
            </a:r>
            <a:r>
              <a:rPr lang="en-US" sz="2800" b="1" spc="-125" dirty="0" smtClean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712" y="195684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1095" y="264539"/>
            <a:ext cx="2499490" cy="577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ইন্টারনেট</a:t>
            </a:r>
            <a:endParaRPr lang="en-US" sz="48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248"/>
          <a:stretch/>
        </p:blipFill>
        <p:spPr>
          <a:xfrm>
            <a:off x="1604019" y="1821351"/>
            <a:ext cx="4237787" cy="351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05" y="1821350"/>
            <a:ext cx="5112675" cy="351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 Diagonal Corner Rectangle 4"/>
          <p:cNvSpPr/>
          <p:nvPr/>
        </p:nvSpPr>
        <p:spPr>
          <a:xfrm>
            <a:off x="1425844" y="5813782"/>
            <a:ext cx="9698636" cy="66009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চমৎকার ওয়েবসাইট যেটা তুমি ঊপভোগ করতে পার।</a:t>
            </a:r>
            <a:endParaRPr lang="en-US" sz="4000" b="1" dirty="0">
              <a:ln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12" y="195684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উপস্খাপন-কাজ-৫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8627" y="69760"/>
            <a:ext cx="2499490" cy="577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ইন্টারনেট</a:t>
            </a:r>
            <a:endParaRPr lang="en-US" sz="48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59" y="999600"/>
            <a:ext cx="3220349" cy="2349156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32836" r="4029" b="20442"/>
          <a:stretch/>
        </p:blipFill>
        <p:spPr>
          <a:xfrm>
            <a:off x="5998372" y="984288"/>
            <a:ext cx="3153682" cy="2364468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39" y="3701120"/>
            <a:ext cx="3622988" cy="2661161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5998372" y="3949279"/>
            <a:ext cx="3153682" cy="2313499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712" y="195684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উপস্খাপন-কাজ-৬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2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76" y="720634"/>
            <a:ext cx="2515659" cy="4261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" y="1351622"/>
            <a:ext cx="2794591" cy="4261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20" y="1975580"/>
            <a:ext cx="2630606" cy="33558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ounded Rectangle 4"/>
          <p:cNvSpPr/>
          <p:nvPr/>
        </p:nvSpPr>
        <p:spPr>
          <a:xfrm>
            <a:off x="4937560" y="410668"/>
            <a:ext cx="1750326" cy="123307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লুকিয়ে ইন্টারনেট ব্যবহার</a:t>
            </a:r>
            <a:endParaRPr lang="en-US" sz="1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565329" y="5895726"/>
            <a:ext cx="8532122" cy="599527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712" y="195684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উপস্খাপন-কাজ-৭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90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7423" y="251779"/>
            <a:ext cx="3092010" cy="534139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অপরিচিত</a:t>
            </a:r>
            <a:r>
              <a:rPr lang="en-US" sz="4800" b="1" dirty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6" y="1640838"/>
            <a:ext cx="2685521" cy="2970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r="20631"/>
          <a:stretch/>
        </p:blipFill>
        <p:spPr>
          <a:xfrm>
            <a:off x="4410627" y="1622378"/>
            <a:ext cx="2842850" cy="2990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739" r="3337" b="5471"/>
          <a:stretch/>
        </p:blipFill>
        <p:spPr>
          <a:xfrm>
            <a:off x="8054890" y="1621099"/>
            <a:ext cx="2756978" cy="299067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9258" y="5641384"/>
            <a:ext cx="115624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অপরিচিত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করবে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712" y="195684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উপস্খাপন-কাজ-৮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60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0221" y="195684"/>
            <a:ext cx="2982661" cy="53390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800" b="1" dirty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8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8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26" y="1329662"/>
            <a:ext cx="3385629" cy="2354037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25" y="3866336"/>
            <a:ext cx="3385629" cy="2354037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38" y="1329662"/>
            <a:ext cx="3461562" cy="2354037"/>
          </a:xfrm>
          <a:prstGeom prst="rect">
            <a:avLst/>
          </a:prstGeom>
          <a:ln w="127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6199195" y="3866336"/>
            <a:ext cx="3501605" cy="2354036"/>
          </a:xfrm>
          <a:prstGeom prst="round2Diag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712" y="195684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উপস্খাপন-কাজ-৯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15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5336" y="115785"/>
            <a:ext cx="4433455" cy="474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ln/>
              <a:solidFill>
                <a:srgbClr val="00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33" y="1025080"/>
            <a:ext cx="3573369" cy="3342224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73" y="1025080"/>
            <a:ext cx="3644660" cy="334222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44181" y="4989711"/>
            <a:ext cx="7909619" cy="1316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12" y="195684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উপস্খাপন-কাজ-১০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28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2651" y="308293"/>
            <a:ext cx="4541778" cy="42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ln/>
              <a:solidFill>
                <a:srgbClr val="00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730" r="3626" b="5664"/>
          <a:stretch/>
        </p:blipFill>
        <p:spPr>
          <a:xfrm>
            <a:off x="2119136" y="1317812"/>
            <a:ext cx="3302532" cy="221744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03" y="1240319"/>
            <a:ext cx="3417579" cy="221744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8690"/>
          <a:stretch/>
        </p:blipFill>
        <p:spPr>
          <a:xfrm>
            <a:off x="2119136" y="3535258"/>
            <a:ext cx="3302532" cy="221744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9979" r="4324" b="7314"/>
          <a:stretch/>
        </p:blipFill>
        <p:spPr>
          <a:xfrm>
            <a:off x="6925785" y="3891719"/>
            <a:ext cx="3417579" cy="221744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9712" y="195684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উপস্খাপন-কাজ-১১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9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3003" y="259956"/>
            <a:ext cx="2154292" cy="5924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15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12694" y="5693630"/>
            <a:ext cx="5815588" cy="713234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প্রশ্নঃ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কি বোঝ?</a:t>
            </a:r>
            <a:endParaRPr lang="en-AU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65" y="1274217"/>
            <a:ext cx="6092917" cy="41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611" y="407298"/>
            <a:ext cx="337863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57653" y="5734053"/>
            <a:ext cx="6340611" cy="639258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  <a:sym typeface="Wingdings 2"/>
              </a:rPr>
              <a:t>প্রশ্নঃ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ইন্টারনেট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ব্যবহার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করার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নিয়মগুলো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লিখ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48" y="1730643"/>
            <a:ext cx="4865141" cy="33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2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8756" y="450931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82" y="3069471"/>
            <a:ext cx="5744475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মোঃ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আবু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সাঈদ</a:t>
            </a:r>
            <a:endParaRPr lang="en-US" sz="3600" dirty="0" smtClean="0">
              <a:latin typeface="NikoshBAN"/>
            </a:endParaRPr>
          </a:p>
          <a:p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সহকারী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শিক্ষক</a:t>
            </a:r>
            <a:r>
              <a:rPr lang="en-US" sz="3600" dirty="0" smtClean="0">
                <a:latin typeface="NikoshBAN"/>
              </a:rPr>
              <a:t> (</a:t>
            </a:r>
            <a:r>
              <a:rPr lang="en-US" sz="3600" dirty="0" err="1" smtClean="0">
                <a:latin typeface="NikoshBAN"/>
              </a:rPr>
              <a:t>আই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টি</a:t>
            </a:r>
            <a:r>
              <a:rPr lang="en-US" sz="3600" dirty="0" smtClean="0">
                <a:latin typeface="NikoshBAN"/>
              </a:rPr>
              <a:t> )</a:t>
            </a:r>
          </a:p>
          <a:p>
            <a:r>
              <a:rPr lang="en-US" sz="3600" dirty="0" err="1" smtClean="0">
                <a:latin typeface="NikoshBAN"/>
              </a:rPr>
              <a:t>উত্তর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চেলোপাড়া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দাখিল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মাদরাসা</a:t>
            </a:r>
            <a:r>
              <a:rPr lang="en-US" sz="3600" dirty="0" err="1">
                <a:latin typeface="NikoshBAN"/>
              </a:rPr>
              <a:t>,</a:t>
            </a:r>
            <a:r>
              <a:rPr lang="en-US" sz="3600" dirty="0" err="1" smtClean="0">
                <a:latin typeface="NikoshBAN"/>
              </a:rPr>
              <a:t>বগুড়া</a:t>
            </a:r>
            <a:endParaRPr lang="en-US" sz="3600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মোবাইলঃ</a:t>
            </a:r>
            <a:r>
              <a:rPr lang="en-US" sz="3600" dirty="0" smtClean="0">
                <a:latin typeface="NikoshBAN"/>
              </a:rPr>
              <a:t> ০১৭১৭-০১৬৭৯৫</a:t>
            </a:r>
          </a:p>
          <a:p>
            <a:r>
              <a:rPr lang="en-US" sz="2000" dirty="0" smtClean="0">
                <a:latin typeface="NikoshBAN"/>
              </a:rPr>
              <a:t>E-mail: abusayedfulbari@gmail.com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3" y="821411"/>
            <a:ext cx="1745641" cy="1781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6240651" y="2940229"/>
            <a:ext cx="48251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18/12/2019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7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8906" y="2117526"/>
            <a:ext cx="7953013" cy="4252277"/>
          </a:xfrm>
          <a:prstGeom prst="rect">
            <a:avLst/>
          </a:prstGeom>
          <a:noFill/>
          <a:ln w="762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just"/>
            <a:endParaRPr lang="en-US" sz="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008" indent="-520008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 একা অন্যের চোখের আড়ালে ব্যবহার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1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60004" indent="-260004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ইন্টারনেট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যেখানে সবাই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কম্পিউটার স্কিন দেখতে পা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60004" indent="-260004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ইন্টারনেট ব্যবহার করবে আনন্দের জন্যে।</a:t>
            </a:r>
          </a:p>
          <a:p>
            <a:pPr marL="260004" lvl="3" indent="-260004" algn="just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ভুলেও কখনও কাউকে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নাম, পরিচয় ও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দিবে না।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2482" y="0"/>
            <a:ext cx="201917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6705" y="1194196"/>
            <a:ext cx="644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করার নিয়ম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6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784" y="2252744"/>
            <a:ext cx="7188762" cy="403921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marL="520008" indent="-520008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একাকী 	</a:t>
            </a:r>
          </a:p>
          <a:p>
            <a:pPr lvl="3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অন্যদের আড়ালে	</a:t>
            </a:r>
          </a:p>
          <a:p>
            <a:pPr lvl="3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নি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বিলি 	</a:t>
            </a:r>
          </a:p>
          <a:p>
            <a:pPr lvl="3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তোমার কম্পিউটার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dirty="0">
              <a:solidFill>
                <a:schemeClr val="tx1"/>
              </a:solidFill>
            </a:endParaRPr>
          </a:p>
          <a:p>
            <a:pPr lvl="3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5978" y="439141"/>
            <a:ext cx="20104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91" y="439141"/>
            <a:ext cx="3796116" cy="37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61" y="511444"/>
            <a:ext cx="410705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89" y="1792313"/>
            <a:ext cx="3581723" cy="35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26" y="917679"/>
            <a:ext cx="4175822" cy="28097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34824" y="4375636"/>
            <a:ext cx="7669513" cy="88903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প্রশ্নঃ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কম্পিউটার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বা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ইন্টারনেট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ছাড়াও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তোমার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জীবনে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ব্যবহার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করা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আর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কি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কি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প্রযুক্তি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সচেতন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ভাবে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ব্যবহার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করা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উচি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ৎ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তার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একটি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তালিকা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bn-BD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করে আনবে।</a:t>
            </a:r>
            <a:endParaRPr lang="bn-BD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670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785" y="387458"/>
            <a:ext cx="8229601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" y="4180072"/>
            <a:ext cx="11928529" cy="2677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22" y="2001658"/>
            <a:ext cx="6350822" cy="35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0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737657" y="1414383"/>
            <a:ext cx="8382000" cy="4044950"/>
            <a:chOff x="2720" y="2088"/>
            <a:chExt cx="5280" cy="2548"/>
          </a:xfrm>
        </p:grpSpPr>
        <p:pic>
          <p:nvPicPr>
            <p:cNvPr id="4" name="Picture 13" descr="113-Computer explo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2088"/>
              <a:ext cx="2640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" y="2088"/>
              <a:ext cx="2640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 descr="Papyrus"/>
          <p:cNvSpPr txBox="1">
            <a:spLocks noChangeArrowheads="1"/>
          </p:cNvSpPr>
          <p:nvPr/>
        </p:nvSpPr>
        <p:spPr>
          <a:xfrm>
            <a:off x="2918757" y="192216"/>
            <a:ext cx="6019800" cy="471189"/>
          </a:xfrm>
          <a:prstGeom prst="rect">
            <a:avLst/>
          </a:prstGeom>
          <a:noFill/>
          <a:extLst/>
        </p:spPr>
        <p:txBody>
          <a:bodyPr numCol="1">
            <a:prstTxWarp prst="textPlain">
              <a:avLst/>
            </a:prstTxWarp>
            <a:normAutofit fontScale="8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লক্ষ কর </a:t>
            </a:r>
            <a:endParaRPr lang="en-US" sz="4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2237" y="5827363"/>
            <a:ext cx="653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ting-down-a-tree1398789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19" y="1132076"/>
            <a:ext cx="3444820" cy="405985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</p:pic>
      <p:pic>
        <p:nvPicPr>
          <p:cNvPr id="3" name="Picture 2" descr="article-2166890-13DEF814000005DC-496_634x4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992" y="1132076"/>
            <a:ext cx="3752850" cy="405985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Rectangle 2" descr="Papyrus"/>
          <p:cNvSpPr txBox="1">
            <a:spLocks noChangeArrowheads="1"/>
          </p:cNvSpPr>
          <p:nvPr/>
        </p:nvSpPr>
        <p:spPr>
          <a:xfrm>
            <a:off x="2918757" y="192216"/>
            <a:ext cx="6019800" cy="471189"/>
          </a:xfrm>
          <a:prstGeom prst="rect">
            <a:avLst/>
          </a:prstGeom>
          <a:noFill/>
          <a:extLst/>
        </p:spPr>
        <p:txBody>
          <a:bodyPr numCol="1">
            <a:prstTxWarp prst="textPlain">
              <a:avLst/>
            </a:prstTxWarp>
            <a:normAutofit fontScale="8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লক্ষ কর </a:t>
            </a:r>
            <a:endParaRPr lang="en-US" sz="4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5119" y="5737219"/>
            <a:ext cx="35688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অসচেতনভাবে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কাটছে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1932" y="5767997"/>
            <a:ext cx="48509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বিপজ্জনকভাবে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কাটছে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2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5865" y="288214"/>
            <a:ext cx="312533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533" y="2541947"/>
            <a:ext cx="9143999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15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115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8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00152" y="361715"/>
            <a:ext cx="3352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4400" u="sng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729" y="1872545"/>
            <a:ext cx="48878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8840" y="2654839"/>
            <a:ext cx="7844773" cy="345149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just"/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সচেতন ব্যবহার কি তা বলতে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নিয়ম উল্লেখ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ক্ষেত্রগুলো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just"/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6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9100" r="38341" b="25420"/>
          <a:stretch/>
        </p:blipFill>
        <p:spPr>
          <a:xfrm>
            <a:off x="2060850" y="1506575"/>
            <a:ext cx="3173245" cy="302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38" y="1506575"/>
            <a:ext cx="3295357" cy="3009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58904" y="276442"/>
            <a:ext cx="3276899" cy="547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সচেতন</a:t>
            </a:r>
            <a:r>
              <a:rPr lang="en-US" sz="4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8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8971" y="5745963"/>
            <a:ext cx="82957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তাই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সর্বনাশ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spc="-125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50" y="175363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53" y="1560637"/>
            <a:ext cx="3697408" cy="3641558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96" y="1560638"/>
            <a:ext cx="3711785" cy="3641557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164119" y="5781993"/>
            <a:ext cx="89373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আমরা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2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spc="-12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7348" y="403364"/>
            <a:ext cx="2499490" cy="577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ইন্টারনেট</a:t>
            </a:r>
            <a:endParaRPr lang="en-US" sz="48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600" y="416917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477" y="420348"/>
            <a:ext cx="2499490" cy="577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ইন্টারনেট</a:t>
            </a:r>
            <a:endParaRPr lang="en-US" sz="48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76" y="1176845"/>
            <a:ext cx="3301750" cy="235789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67" y="997824"/>
            <a:ext cx="3301750" cy="237365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76" y="3713761"/>
            <a:ext cx="3301750" cy="24855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7928967" y="3713761"/>
            <a:ext cx="3301750" cy="2485553"/>
          </a:xfrm>
          <a:prstGeom prst="round2Diag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39" y="401419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উপস্খাপন-কাজ-৩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8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377</Words>
  <Application>Microsoft Office PowerPoint</Application>
  <PresentationFormat>Widescreen</PresentationFormat>
  <Paragraphs>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SAYED</dc:creator>
  <cp:lastModifiedBy>ABU SAYED</cp:lastModifiedBy>
  <cp:revision>55</cp:revision>
  <dcterms:created xsi:type="dcterms:W3CDTF">2019-12-17T15:37:51Z</dcterms:created>
  <dcterms:modified xsi:type="dcterms:W3CDTF">2019-12-18T04:51:09Z</dcterms:modified>
</cp:coreProperties>
</file>